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1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5" r:id="rId14"/>
  </p:sldMasterIdLst>
  <p:notesMasterIdLst>
    <p:notesMasterId r:id="rId60"/>
  </p:notesMasterIdLst>
  <p:handoutMasterIdLst>
    <p:handoutMasterId r:id="rId61"/>
  </p:handoutMasterIdLst>
  <p:sldIdLst>
    <p:sldId id="256" r:id="rId15"/>
    <p:sldId id="258" r:id="rId16"/>
    <p:sldId id="264" r:id="rId17"/>
    <p:sldId id="261" r:id="rId18"/>
    <p:sldId id="265" r:id="rId19"/>
    <p:sldId id="266" r:id="rId20"/>
    <p:sldId id="268" r:id="rId21"/>
    <p:sldId id="269" r:id="rId22"/>
    <p:sldId id="270" r:id="rId23"/>
    <p:sldId id="275" r:id="rId24"/>
    <p:sldId id="276" r:id="rId25"/>
    <p:sldId id="271" r:id="rId26"/>
    <p:sldId id="272" r:id="rId27"/>
    <p:sldId id="273" r:id="rId28"/>
    <p:sldId id="297" r:id="rId29"/>
    <p:sldId id="320" r:id="rId30"/>
    <p:sldId id="338" r:id="rId31"/>
    <p:sldId id="298" r:id="rId32"/>
    <p:sldId id="337" r:id="rId33"/>
    <p:sldId id="300" r:id="rId34"/>
    <p:sldId id="340" r:id="rId35"/>
    <p:sldId id="341" r:id="rId36"/>
    <p:sldId id="339" r:id="rId37"/>
    <p:sldId id="342" r:id="rId38"/>
    <p:sldId id="345" r:id="rId39"/>
    <p:sldId id="343" r:id="rId40"/>
    <p:sldId id="344" r:id="rId41"/>
    <p:sldId id="346" r:id="rId42"/>
    <p:sldId id="347" r:id="rId43"/>
    <p:sldId id="348" r:id="rId44"/>
    <p:sldId id="354" r:id="rId45"/>
    <p:sldId id="350" r:id="rId46"/>
    <p:sldId id="351" r:id="rId47"/>
    <p:sldId id="353" r:id="rId48"/>
    <p:sldId id="355" r:id="rId49"/>
    <p:sldId id="362" r:id="rId50"/>
    <p:sldId id="356" r:id="rId51"/>
    <p:sldId id="357" r:id="rId52"/>
    <p:sldId id="358" r:id="rId53"/>
    <p:sldId id="360" r:id="rId54"/>
    <p:sldId id="361" r:id="rId55"/>
    <p:sldId id="363" r:id="rId56"/>
    <p:sldId id="364" r:id="rId57"/>
    <p:sldId id="366" r:id="rId58"/>
    <p:sldId id="365" r:id="rId59"/>
  </p:sldIdLst>
  <p:sldSz cx="9144000" cy="6858000" type="screen4x3"/>
  <p:notesSz cx="6797675" cy="9926638"/>
  <p:custDataLst>
    <p:custData r:id="rId9"/>
    <p:tags r:id="rId62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210">
          <p15:clr>
            <a:srgbClr val="A4A3A4"/>
          </p15:clr>
        </p15:guide>
        <p15:guide id="7" pos="340">
          <p15:clr>
            <a:srgbClr val="A4A3A4"/>
          </p15:clr>
        </p15:guide>
        <p15:guide id="8" pos="2880">
          <p15:clr>
            <a:srgbClr val="A4A3A4"/>
          </p15:clr>
        </p15:guide>
        <p15:guide id="9" pos="2971">
          <p15:clr>
            <a:srgbClr val="A4A3A4"/>
          </p15:clr>
        </p15:guide>
        <p15:guide id="10" pos="5511">
          <p15:clr>
            <a:srgbClr val="A4A3A4"/>
          </p15:clr>
        </p15:guide>
        <p15:guide id="11" orient="horz" pos="2251">
          <p15:clr>
            <a:srgbClr val="A4A3A4"/>
          </p15:clr>
        </p15:guide>
        <p15:guide id="13" pos="2789">
          <p15:clr>
            <a:srgbClr val="A4A3A4"/>
          </p15:clr>
        </p15:guide>
        <p15:guide id="14" pos="3787">
          <p15:clr>
            <a:srgbClr val="A4A3A4"/>
          </p15:clr>
        </p15:guide>
        <p15:guide id="15" pos="3878">
          <p15:clr>
            <a:srgbClr val="A4A3A4"/>
          </p15:clr>
        </p15:guide>
        <p15:guide id="16" pos="1973">
          <p15:clr>
            <a:srgbClr val="A4A3A4"/>
          </p15:clr>
        </p15:guide>
        <p15:guide id="17" pos="2064">
          <p15:clr>
            <a:srgbClr val="A4A3A4"/>
          </p15:clr>
        </p15:guide>
        <p15:guide id="18" pos="4604">
          <p15:clr>
            <a:srgbClr val="A4A3A4"/>
          </p15:clr>
        </p15:guide>
        <p15:guide id="19" pos="884">
          <p15:clr>
            <a:srgbClr val="A4A3A4"/>
          </p15:clr>
        </p15:guide>
        <p15:guide id="20" pos="975">
          <p15:clr>
            <a:srgbClr val="A4A3A4"/>
          </p15:clr>
        </p15:guide>
        <p15:guide id="21" orient="horz" pos="3634" userDrawn="1">
          <p15:clr>
            <a:srgbClr val="A4A3A4"/>
          </p15:clr>
        </p15:guide>
        <p15:guide id="22" orient="horz" pos="3906">
          <p15:clr>
            <a:srgbClr val="A4A3A4"/>
          </p15:clr>
        </p15:guide>
        <p15:guide id="23" orient="horz" pos="2455">
          <p15:clr>
            <a:srgbClr val="A4A3A4"/>
          </p15:clr>
        </p15:guide>
        <p15:guide id="24" orient="horz" pos="2364">
          <p15:clr>
            <a:srgbClr val="A4A3A4"/>
          </p15:clr>
        </p15:guide>
        <p15:guide id="25" orient="horz" pos="913">
          <p15:clr>
            <a:srgbClr val="A4A3A4"/>
          </p15:clr>
        </p15:guide>
        <p15:guide id="26" orient="horz" pos="663">
          <p15:clr>
            <a:srgbClr val="A4A3A4"/>
          </p15:clr>
        </p15:guide>
        <p15:guide id="27" orient="horz" pos="2001">
          <p15:clr>
            <a:srgbClr val="A4A3A4"/>
          </p15:clr>
        </p15:guide>
        <p15:guide id="28" pos="4150">
          <p15:clr>
            <a:srgbClr val="A4A3A4"/>
          </p15:clr>
        </p15:guide>
        <p15:guide id="29" pos="5759">
          <p15:clr>
            <a:srgbClr val="A4A3A4"/>
          </p15:clr>
        </p15:guide>
        <p15:guide id="30" pos="2109">
          <p15:clr>
            <a:srgbClr val="A4A3A4"/>
          </p15:clr>
        </p15:guide>
        <p15:guide id="31" pos="2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7504"/>
    <a:srgbClr val="627C2A"/>
    <a:srgbClr val="631645"/>
    <a:srgbClr val="005E87"/>
    <a:srgbClr val="1EBCFF"/>
    <a:srgbClr val="56CDFF"/>
    <a:srgbClr val="647D2D"/>
    <a:srgbClr val="EB780A"/>
    <a:srgbClr val="41AAAA"/>
    <a:srgbClr val="BECD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75" autoAdjust="0"/>
  </p:normalViewPr>
  <p:slideViewPr>
    <p:cSldViewPr snapToObjects="1" showGuides="1">
      <p:cViewPr varScale="1">
        <p:scale>
          <a:sx n="106" d="100"/>
          <a:sy n="106" d="100"/>
        </p:scale>
        <p:origin x="1188" y="-12"/>
      </p:cViewPr>
      <p:guideLst>
        <p:guide orient="horz" pos="210"/>
        <p:guide pos="340"/>
        <p:guide pos="2880"/>
        <p:guide pos="2971"/>
        <p:guide pos="5511"/>
        <p:guide orient="horz" pos="2251"/>
        <p:guide pos="2789"/>
        <p:guide pos="3787"/>
        <p:guide pos="3878"/>
        <p:guide pos="1973"/>
        <p:guide pos="2064"/>
        <p:guide pos="4604"/>
        <p:guide pos="884"/>
        <p:guide pos="975"/>
        <p:guide orient="horz" pos="3634"/>
        <p:guide orient="horz" pos="3906"/>
        <p:guide orient="horz" pos="2455"/>
        <p:guide orient="horz" pos="2364"/>
        <p:guide orient="horz" pos="913"/>
        <p:guide orient="horz" pos="663"/>
        <p:guide orient="horz" pos="2001"/>
        <p:guide pos="4150"/>
        <p:guide pos="5759"/>
        <p:guide pos="2109"/>
        <p:guide pos="2200"/>
      </p:guideLst>
    </p:cSldViewPr>
  </p:slideViewPr>
  <p:outlineViewPr>
    <p:cViewPr>
      <p:scale>
        <a:sx n="33" d="100"/>
        <a:sy n="33" d="100"/>
      </p:scale>
      <p:origin x="0" y="127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79" d="100"/>
          <a:sy n="79" d="100"/>
        </p:scale>
        <p:origin x="2916" y="108"/>
      </p:cViewPr>
      <p:guideLst>
        <p:guide orient="horz" pos="3224"/>
        <p:guide pos="2236"/>
        <p:guide orient="horz" pos="3127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9" Type="http://schemas.openxmlformats.org/officeDocument/2006/relationships/slide" Target="slides/slide25.xml"/><Relationship Id="rId21" Type="http://schemas.openxmlformats.org/officeDocument/2006/relationships/slide" Target="slides/slide7.xml"/><Relationship Id="rId34" Type="http://schemas.openxmlformats.org/officeDocument/2006/relationships/slide" Target="slides/slide20.xml"/><Relationship Id="rId42" Type="http://schemas.openxmlformats.org/officeDocument/2006/relationships/slide" Target="slides/slide28.xml"/><Relationship Id="rId47" Type="http://schemas.openxmlformats.org/officeDocument/2006/relationships/slide" Target="slides/slide33.xml"/><Relationship Id="rId50" Type="http://schemas.openxmlformats.org/officeDocument/2006/relationships/slide" Target="slides/slide36.xml"/><Relationship Id="rId55" Type="http://schemas.openxmlformats.org/officeDocument/2006/relationships/slide" Target="slides/slide41.xml"/><Relationship Id="rId63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41" Type="http://schemas.openxmlformats.org/officeDocument/2006/relationships/slide" Target="slides/slide27.xml"/><Relationship Id="rId54" Type="http://schemas.openxmlformats.org/officeDocument/2006/relationships/slide" Target="slides/slide40.xml"/><Relationship Id="rId62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10.xml"/><Relationship Id="rId32" Type="http://schemas.openxmlformats.org/officeDocument/2006/relationships/slide" Target="slides/slide18.xml"/><Relationship Id="rId37" Type="http://schemas.openxmlformats.org/officeDocument/2006/relationships/slide" Target="slides/slide23.xml"/><Relationship Id="rId40" Type="http://schemas.openxmlformats.org/officeDocument/2006/relationships/slide" Target="slides/slide26.xml"/><Relationship Id="rId45" Type="http://schemas.openxmlformats.org/officeDocument/2006/relationships/slide" Target="slides/slide31.xml"/><Relationship Id="rId53" Type="http://schemas.openxmlformats.org/officeDocument/2006/relationships/slide" Target="slides/slide39.xml"/><Relationship Id="rId58" Type="http://schemas.openxmlformats.org/officeDocument/2006/relationships/slide" Target="slides/slide44.xml"/><Relationship Id="rId66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36" Type="http://schemas.openxmlformats.org/officeDocument/2006/relationships/slide" Target="slides/slide22.xml"/><Relationship Id="rId49" Type="http://schemas.openxmlformats.org/officeDocument/2006/relationships/slide" Target="slides/slide35.xml"/><Relationship Id="rId57" Type="http://schemas.openxmlformats.org/officeDocument/2006/relationships/slide" Target="slides/slide43.xml"/><Relationship Id="rId61" Type="http://schemas.openxmlformats.org/officeDocument/2006/relationships/handoutMaster" Target="handoutMasters/handoutMaster1.xml"/><Relationship Id="rId10" Type="http://schemas.openxmlformats.org/officeDocument/2006/relationships/customXml" Target="../customXml/item10.xml"/><Relationship Id="rId19" Type="http://schemas.openxmlformats.org/officeDocument/2006/relationships/slide" Target="slides/slide5.xml"/><Relationship Id="rId31" Type="http://schemas.openxmlformats.org/officeDocument/2006/relationships/slide" Target="slides/slide17.xml"/><Relationship Id="rId44" Type="http://schemas.openxmlformats.org/officeDocument/2006/relationships/slide" Target="slides/slide30.xml"/><Relationship Id="rId52" Type="http://schemas.openxmlformats.org/officeDocument/2006/relationships/slide" Target="slides/slide38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1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slide" Target="slides/slide16.xml"/><Relationship Id="rId35" Type="http://schemas.openxmlformats.org/officeDocument/2006/relationships/slide" Target="slides/slide21.xml"/><Relationship Id="rId43" Type="http://schemas.openxmlformats.org/officeDocument/2006/relationships/slide" Target="slides/slide29.xml"/><Relationship Id="rId48" Type="http://schemas.openxmlformats.org/officeDocument/2006/relationships/slide" Target="slides/slide34.xml"/><Relationship Id="rId56" Type="http://schemas.openxmlformats.org/officeDocument/2006/relationships/slide" Target="slides/slide42.xml"/><Relationship Id="rId64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slide" Target="slides/slide37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slide" Target="slides/slide19.xml"/><Relationship Id="rId38" Type="http://schemas.openxmlformats.org/officeDocument/2006/relationships/slide" Target="slides/slide24.xml"/><Relationship Id="rId46" Type="http://schemas.openxmlformats.org/officeDocument/2006/relationships/slide" Target="slides/slide32.xml"/><Relationship Id="rId5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0" y="0"/>
            <a:ext cx="6797675" cy="677481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88221" tIns="44111" rIns="88221" bIns="44111" anchor="ctr"/>
          <a:lstStyle/>
          <a:p>
            <a:endParaRPr lang="de-DE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686128" y="0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90812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686128" y="9390812"/>
            <a:ext cx="3111547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Handzettel </a:t>
            </a:r>
            <a:fld id="{BFC713D8-7968-482B-A79F-9C586FE5053A}" type="slidenum">
              <a:rPr lang="de-DE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8505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11154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686128" y="0"/>
            <a:ext cx="3110028" cy="535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t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4538"/>
            <a:ext cx="4960937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28008" y="4677699"/>
            <a:ext cx="6341659" cy="442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90812"/>
            <a:ext cx="311154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686128" y="9390812"/>
            <a:ext cx="3110028" cy="534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3321" tIns="143321" rIns="143321" bIns="143321" numCol="1" anchor="b" anchorCtr="0" compatLnSpc="1">
            <a:prstTxWarp prst="textNoShape">
              <a:avLst/>
            </a:prstTxWarp>
          </a:bodyPr>
          <a:lstStyle>
            <a:lvl1pPr algn="r" defTabSz="909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de-DE" dirty="0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‹#›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2192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1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89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de-DE">
                <a:latin typeface="Arial" pitchFamily="34" charset="0"/>
              </a:rPr>
              <a:t>Notizen </a:t>
            </a:r>
            <a:fld id="{AD141568-5488-4AC9-B82D-9F5CE1225E2A}" type="slidenum">
              <a:rPr lang="de-DE" smtClean="0">
                <a:latin typeface="Arial" pitchFamily="34" charset="0"/>
              </a:rPr>
              <a:pPr/>
              <a:t>43</a:t>
            </a:fld>
            <a:endParaRPr lang="de-DE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782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7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customXml" Target="../../customXml/item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3.xml"/><Relationship Id="rId1" Type="http://schemas.openxmlformats.org/officeDocument/2006/relationships/customXml" Target="../../customXml/item1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customXml" Target="../../customXml/item7.xml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6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customXml" Target="../../customXml/item13.xml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customXml" Target="../../customXml/item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customXml" Target="../../customXml/item5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6.xml"/><Relationship Id="rId4" Type="http://schemas.openxmlformats.org/officeDocument/2006/relationships/tags" Target="../tags/tag6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customXml" Target="../../customXml/item11.xml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8" hasCustomPrompt="1"/>
          </p:nvPr>
        </p:nvSpPr>
        <p:spPr>
          <a:xfrm>
            <a:off x="0" y="0"/>
            <a:ext cx="9142413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 dirty="0">
                <a:solidFill>
                  <a:srgbClr val="788791"/>
                </a:solidFill>
              </a:defRPr>
            </a:lvl1pPr>
          </a:lstStyle>
          <a:p>
            <a:r>
              <a:rPr lang="en-US" noProof="0" dirty="0"/>
              <a:t>Send this newly inserted picture to the background</a:t>
            </a:r>
            <a:br>
              <a:rPr lang="en-US" noProof="0" dirty="0"/>
            </a:br>
            <a:r>
              <a:rPr lang="en-US" noProof="0" dirty="0"/>
              <a:t>by pressing the "right mouse</a:t>
            </a:r>
          </a:p>
          <a:p>
            <a:r>
              <a:rPr lang="en-US" noProof="0" dirty="0"/>
              <a:t>button" and clicking "Send to Back"</a:t>
            </a:r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8644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en-US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7" name="Gruppieren 86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8" name="Gerade Verbindung 87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5" name="Gerade Verbindung 104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6" name="Gerade Verbindung 105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7" name="Gerade Verbindung 106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8" name="Gerade Verbindung 107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9" name="Gerade Verbindung 108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8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100" noProof="0" dirty="0"/>
              <a:t> </a:t>
            </a:r>
            <a:endParaRPr lang="en-US" noProof="0" dirty="0"/>
          </a:p>
        </p:txBody>
      </p:sp>
      <p:sp>
        <p:nvSpPr>
          <p:cNvPr id="79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2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3116481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440001"/>
            <a:ext cx="9148235" cy="5418001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89096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de-DE" noProof="0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2838" cy="6858000"/>
          </a:xfrm>
          <a:noFill/>
        </p:spPr>
        <p:txBody>
          <a:bodyPr tIns="1800000"/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lvl1pPr>
          </a:lstStyle>
          <a:p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 button" and clicking "Send to Back"</a:t>
            </a:r>
          </a:p>
        </p:txBody>
      </p:sp>
    </p:spTree>
    <p:extLst>
      <p:ext uri="{BB962C8B-B14F-4D97-AF65-F5344CB8AC3E}">
        <p14:creationId xmlns:p14="http://schemas.microsoft.com/office/powerpoint/2010/main" val="7652062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Dynamic Petro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ieren 6"/>
          <p:cNvGrpSpPr/>
          <p:nvPr userDrawn="1"/>
        </p:nvGrpSpPr>
        <p:grpSpPr>
          <a:xfrm>
            <a:off x="0" y="3"/>
            <a:ext cx="9144000" cy="6861907"/>
            <a:chOff x="0" y="0"/>
            <a:chExt cx="12198350" cy="6861907"/>
          </a:xfrm>
        </p:grpSpPr>
        <p:sp>
          <p:nvSpPr>
            <p:cNvPr id="4" name="Rechteck 3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sp>
          <p:nvSpPr>
            <p:cNvPr id="6" name="Rechteck 5"/>
            <p:cNvSpPr/>
            <p:nvPr userDrawn="1"/>
          </p:nvSpPr>
          <p:spPr bwMode="auto">
            <a:xfrm>
              <a:off x="0" y="0"/>
              <a:ext cx="12198350" cy="6861907"/>
            </a:xfrm>
            <a:prstGeom prst="rect">
              <a:avLst/>
            </a:prstGeom>
            <a:gradFill>
              <a:gsLst>
                <a:gs pos="83000">
                  <a:srgbClr val="0099B0">
                    <a:alpha val="85000"/>
                  </a:srgbClr>
                </a:gs>
                <a:gs pos="50000">
                  <a:srgbClr val="009999">
                    <a:alpha val="85000"/>
                  </a:srgbClr>
                </a:gs>
                <a:gs pos="0">
                  <a:srgbClr val="50BEBE">
                    <a:alpha val="85000"/>
                  </a:srgbClr>
                </a:gs>
                <a:gs pos="100000">
                  <a:srgbClr val="0099CB">
                    <a:alpha val="85000"/>
                  </a:srgbClr>
                </a:gs>
              </a:gsLst>
              <a:lin ang="0" scaled="0"/>
            </a:gradFill>
            <a:ln>
              <a:noFill/>
            </a:ln>
            <a:effec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de-DE" sz="1800" noProof="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8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9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0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11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086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area Blue ligh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 userDrawn="1"/>
        </p:nvSpPr>
        <p:spPr bwMode="auto">
          <a:xfrm>
            <a:off x="0" y="3"/>
            <a:ext cx="9144000" cy="6861907"/>
          </a:xfrm>
          <a:prstGeom prst="rect">
            <a:avLst/>
          </a:prstGeom>
          <a:solidFill>
            <a:srgbClr val="50BED7"/>
          </a:solidFill>
          <a:ln>
            <a:noFill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de-DE" sz="1800" noProof="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33 Id16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chemeClr val="bg1"/>
                </a:solidFill>
              </a:rPr>
              <a:t>Restricted © Siemens Switzerland Ltd 2017</a:t>
            </a:r>
            <a:endParaRPr lang="de-DE" sz="1000" b="1" noProof="0" dirty="0">
              <a:solidFill>
                <a:schemeClr val="bg1"/>
              </a:solidFill>
            </a:endParaRPr>
          </a:p>
        </p:txBody>
      </p:sp>
      <p:sp>
        <p:nvSpPr>
          <p:cNvPr id="5" name="cdtTextBox 12 Id17"/>
          <p:cNvSpPr txBox="1"/>
          <p:nvPr userDrawn="1">
            <p:custDataLst>
              <p:tags r:id="rId2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xx.xx.2017</a:t>
            </a:r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6" name="cdtTextBox 11 Id18"/>
          <p:cNvSpPr txBox="1"/>
          <p:nvPr userDrawn="1">
            <p:custDataLst>
              <p:tags r:id="rId3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chemeClr val="bg1"/>
              </a:solidFill>
            </a:endParaRPr>
          </a:p>
        </p:txBody>
      </p:sp>
      <p:sp>
        <p:nvSpPr>
          <p:cNvPr id="7" name="cdtTextBox 13 Id19"/>
          <p:cNvSpPr txBox="1"/>
          <p:nvPr userDrawn="1">
            <p:custDataLst>
              <p:tags r:id="rId4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chemeClr val="bg1"/>
                </a:solidFill>
              </a:rPr>
              <a:t>Presenter / Department</a:t>
            </a:r>
            <a:endParaRPr lang="de-DE" sz="10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561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20" y="1439999"/>
            <a:ext cx="6045406" cy="4752000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5590261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small)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2758" y="1439999"/>
            <a:ext cx="507335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8204838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2"/>
            </p:custDataLst>
          </p:nvPr>
        </p:nvSpPr>
        <p:spPr>
          <a:xfrm>
            <a:off x="53975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 hasCustomPrompt="1"/>
            <p:custDataLst>
              <p:tags r:id="rId3"/>
            </p:custDataLst>
          </p:nvPr>
        </p:nvSpPr>
        <p:spPr>
          <a:xfrm>
            <a:off x="4716464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5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6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0755747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060" y="1439999"/>
            <a:ext cx="4032000" cy="4752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439999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8000"/>
            <a:ext cx="4032000" cy="2304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83396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, two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half" idx="1" hasCustomPrompt="1"/>
            <p:custDataLst>
              <p:tags r:id="rId1"/>
            </p:custDataLst>
          </p:nvPr>
        </p:nvSpPr>
        <p:spPr>
          <a:xfrm>
            <a:off x="542349" y="1439999"/>
            <a:ext cx="4425695" cy="4752000"/>
          </a:xfr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288000" tIns="252000" rIns="576000" bIns="252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>
          <a:xfrm>
            <a:off x="4716464" y="1748500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sp>
        <p:nvSpPr>
          <p:cNvPr id="6" name="Bildplatzhalter 4"/>
          <p:cNvSpPr>
            <a:spLocks noGrp="1"/>
          </p:cNvSpPr>
          <p:nvPr>
            <p:ph type="pic" sz="quarter" idx="11"/>
          </p:nvPr>
        </p:nvSpPr>
        <p:spPr>
          <a:xfrm>
            <a:off x="4716464" y="3887267"/>
            <a:ext cx="4032000" cy="1998000"/>
          </a:xfrm>
        </p:spPr>
        <p:txBody>
          <a:bodyPr tIns="64800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648221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rows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39552" y="1441454"/>
            <a:ext cx="6048000" cy="230504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539552" y="3888000"/>
            <a:ext cx="6048573" cy="2304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943066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3996" y="3429000"/>
            <a:ext cx="4857470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4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2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6914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2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6914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5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7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5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6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7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8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09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0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1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8" name="Textplatzhalter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9553" y="5877308"/>
            <a:ext cx="4860540" cy="324000"/>
          </a:xfr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lIns="216000" rIns="1332000" anchor="ctr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confidentiality note</a:t>
            </a:r>
          </a:p>
        </p:txBody>
      </p:sp>
      <p:sp>
        <p:nvSpPr>
          <p:cNvPr id="80" name="URL"/>
          <p:cNvSpPr>
            <a:spLocks noGrp="1"/>
          </p:cNvSpPr>
          <p:nvPr>
            <p:ph type="body" sz="quarter" idx="17" hasCustomPrompt="1"/>
          </p:nvPr>
        </p:nvSpPr>
        <p:spPr>
          <a:xfrm>
            <a:off x="3492500" y="5876080"/>
            <a:ext cx="1907592" cy="324000"/>
          </a:xfrm>
        </p:spPr>
        <p:txBody>
          <a:bodyPr wrap="none" rIns="216000" anchor="ctr" anchorCtr="0"/>
          <a:lstStyle>
            <a:lvl1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sz="1000" b="1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noProof="0" dirty="0"/>
              <a:t>Please insert URL</a:t>
            </a:r>
          </a:p>
        </p:txBody>
      </p:sp>
    </p:spTree>
    <p:extLst>
      <p:ext uri="{BB962C8B-B14F-4D97-AF65-F5344CB8AC3E}">
        <p14:creationId xmlns:p14="http://schemas.microsoft.com/office/powerpoint/2010/main" val="2509841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540920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 hasCustomPrompt="1"/>
            <p:custDataLst>
              <p:tags r:id="rId3"/>
            </p:custDataLst>
          </p:nvPr>
        </p:nvSpPr>
        <p:spPr>
          <a:xfrm>
            <a:off x="3348156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 hasCustomPrompt="1"/>
            <p:custDataLst>
              <p:tags r:id="rId4"/>
            </p:custDataLst>
          </p:nvPr>
        </p:nvSpPr>
        <p:spPr>
          <a:xfrm>
            <a:off x="6120464" y="1441451"/>
            <a:ext cx="2628000" cy="4752000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8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9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5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521598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objects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sz="quarter" idx="1" hasCustomPrompt="1"/>
            <p:custDataLst>
              <p:tags r:id="rId2"/>
            </p:custDataLst>
          </p:nvPr>
        </p:nvSpPr>
        <p:spPr>
          <a:xfrm>
            <a:off x="542060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quarter" idx="2" hasCustomPrompt="1"/>
            <p:custDataLst>
              <p:tags r:id="rId3"/>
            </p:custDataLst>
          </p:nvPr>
        </p:nvSpPr>
        <p:spPr>
          <a:xfrm>
            <a:off x="4716464" y="144145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dtContent Placeholder 4 Id5"/>
          <p:cNvSpPr>
            <a:spLocks noGrp="1"/>
          </p:cNvSpPr>
          <p:nvPr>
            <p:ph sz="quarter" idx="3" hasCustomPrompt="1"/>
            <p:custDataLst>
              <p:tags r:id="rId4"/>
            </p:custDataLst>
          </p:nvPr>
        </p:nvSpPr>
        <p:spPr>
          <a:xfrm>
            <a:off x="540000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dtContent Placeholder 5 Id6"/>
          <p:cNvSpPr>
            <a:spLocks noGrp="1"/>
          </p:cNvSpPr>
          <p:nvPr>
            <p:ph sz="quarter" idx="4" hasCustomPrompt="1"/>
            <p:custDataLst>
              <p:tags r:id="rId5"/>
            </p:custDataLst>
          </p:nvPr>
        </p:nvSpPr>
        <p:spPr>
          <a:xfrm>
            <a:off x="4716464" y="3888000"/>
            <a:ext cx="4032000" cy="2304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Wingdings" panose="05000000000000000000" pitchFamily="2" charset="2"/>
              <a:buChar char="§"/>
              <a:tabLst/>
              <a:defRPr lang="de-DE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7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8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4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7" name="Titel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17754670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091552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 Title Picture">
    <p:bg bwMode="ltGray"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ite cover"/>
          <p:cNvSpPr/>
          <p:nvPr userDrawn="1"/>
        </p:nvSpPr>
        <p:spPr bwMode="white">
          <a:xfrm>
            <a:off x="2" y="0"/>
            <a:ext cx="9143998" cy="161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405740" y="4360703"/>
            <a:ext cx="2685996" cy="360000"/>
          </a:xfrm>
        </p:spPr>
        <p:txBody>
          <a:bodyPr lIns="0" tIns="0" rIns="0" bIns="0" anchor="t" anchorCtr="0">
            <a:noAutofit/>
          </a:bodyPr>
          <a:lstStyle>
            <a:lvl1pPr algn="l">
              <a:defRPr sz="135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05740" y="1915073"/>
            <a:ext cx="4804408" cy="2400452"/>
          </a:xfrm>
        </p:spPr>
        <p:txBody>
          <a:bodyPr lIns="0" tIns="0" rIns="0" bIns="0" anchor="b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405740" y="5089352"/>
            <a:ext cx="2685996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2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sp>
        <p:nvSpPr>
          <p:cNvPr id="5" name="Restricted"/>
          <p:cNvSpPr txBox="1"/>
          <p:nvPr userDrawn="1"/>
        </p:nvSpPr>
        <p:spPr>
          <a:xfrm>
            <a:off x="6758401" y="6519470"/>
            <a:ext cx="1978855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751">
                <a:solidFill>
                  <a:schemeClr val="bg1"/>
                </a:solidFill>
              </a:rPr>
              <a:t>Restricted © Siemens Healthcare GmbH, 2018</a:t>
            </a:r>
            <a:endParaRPr lang="de-DE" sz="751" dirty="0">
              <a:solidFill>
                <a:schemeClr val="bg1"/>
              </a:solidFill>
            </a:endParaRPr>
          </a:p>
        </p:txBody>
      </p:sp>
      <p:pic>
        <p:nvPicPr>
          <p:cNvPr id="11" name="Siemens Healthineers logo">
            <a:extLst>
              <a:ext uri="{FF2B5EF4-FFF2-40B4-BE49-F238E27FC236}">
                <a16:creationId xmlns:a16="http://schemas.microsoft.com/office/drawing/2014/main" id="{3E87284A-01A1-458D-9F58-125C59E2B1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08676" y="497115"/>
            <a:ext cx="1866402" cy="592209"/>
          </a:xfrm>
          <a:prstGeom prst="rect">
            <a:avLst/>
          </a:prstGeom>
        </p:spPr>
      </p:pic>
      <p:pic>
        <p:nvPicPr>
          <p:cNvPr id="10" name="Dot pulse">
            <a:extLst>
              <a:ext uri="{FF2B5EF4-FFF2-40B4-BE49-F238E27FC236}">
                <a16:creationId xmlns:a16="http://schemas.microsoft.com/office/drawing/2014/main" id="{83AA73CA-92FE-4AF2-955D-86323FFD941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0232" y="5471733"/>
            <a:ext cx="2123371" cy="144267"/>
          </a:xfrm>
          <a:prstGeom prst="rect">
            <a:avLst/>
          </a:prstGeom>
        </p:spPr>
      </p:pic>
      <p:sp>
        <p:nvSpPr>
          <p:cNvPr id="12" name="Abgerundetes Rechteck 8">
            <a:extLst>
              <a:ext uri="{FF2B5EF4-FFF2-40B4-BE49-F238E27FC236}">
                <a16:creationId xmlns:a16="http://schemas.microsoft.com/office/drawing/2014/main" id="{30D7F9CD-8B83-4F18-B10F-001936C27D9A}"/>
              </a:ext>
            </a:extLst>
          </p:cNvPr>
          <p:cNvSpPr/>
          <p:nvPr userDrawn="1"/>
        </p:nvSpPr>
        <p:spPr>
          <a:xfrm>
            <a:off x="9437504" y="5407844"/>
            <a:ext cx="1352465" cy="1450157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pPr marL="0" marR="0" lvl="0" indent="0" algn="l" defTabSz="68708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27" b="1" dirty="0">
                <a:solidFill>
                  <a:schemeClr val="tx1"/>
                </a:solidFill>
                <a:latin typeface="+mn-lt"/>
              </a:rPr>
              <a:t>The animation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827" dirty="0">
                <a:solidFill>
                  <a:schemeClr val="bg1"/>
                </a:solidFill>
                <a:latin typeface="+mn-lt"/>
              </a:rPr>
              <a:t>of the dot pulse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can be </a:t>
            </a:r>
            <a:r>
              <a:rPr lang="en-US" sz="827" dirty="0">
                <a:solidFill>
                  <a:schemeClr val="tx1"/>
                </a:solidFill>
              </a:rPr>
              <a:t>optionally  </a:t>
            </a:r>
            <a:r>
              <a:rPr lang="en-US" sz="827" dirty="0">
                <a:solidFill>
                  <a:schemeClr val="tx1"/>
                </a:solidFill>
                <a:latin typeface="+mn-lt"/>
              </a:rPr>
              <a:t>switched off on the master layout.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</a:p>
          <a:p>
            <a:r>
              <a:rPr lang="en-US" sz="827">
                <a:solidFill>
                  <a:schemeClr val="bg1"/>
                </a:solidFill>
                <a:latin typeface="+mn-lt"/>
              </a:rPr>
              <a:t>Restricted</a:t>
            </a:r>
            <a:endParaRPr lang="en-US" sz="827" dirty="0">
              <a:solidFill>
                <a:schemeClr val="bg1"/>
              </a:solidFill>
              <a:latin typeface="+mn-lt"/>
            </a:endParaRP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Go to View &gt; Slide Master</a:t>
            </a:r>
          </a:p>
          <a:p>
            <a:r>
              <a:rPr lang="en-US" sz="827" dirty="0">
                <a:solidFill>
                  <a:schemeClr val="bg1"/>
                </a:solidFill>
                <a:latin typeface="+mn-lt"/>
              </a:rPr>
              <a:t>After that go to Animations &gt; Animations Pane.</a:t>
            </a:r>
          </a:p>
        </p:txBody>
      </p:sp>
    </p:spTree>
    <p:extLst>
      <p:ext uri="{BB962C8B-B14F-4D97-AF65-F5344CB8AC3E}">
        <p14:creationId xmlns:p14="http://schemas.microsoft.com/office/powerpoint/2010/main" val="25245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ntroduction/Table of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adline"/>
          <p:cNvSpPr>
            <a:spLocks noGrp="1"/>
          </p:cNvSpPr>
          <p:nvPr>
            <p:ph type="title" hasCustomPrompt="1"/>
          </p:nvPr>
        </p:nvSpPr>
        <p:spPr>
          <a:xfrm>
            <a:off x="405740" y="219600"/>
            <a:ext cx="6920434" cy="83291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  <a:br>
              <a:rPr lang="en-US" dirty="0"/>
            </a:br>
            <a:r>
              <a:rPr lang="en-US" dirty="0"/>
              <a:t>Title Calibri Bold 28 </a:t>
            </a:r>
            <a:r>
              <a:rPr lang="en-US" dirty="0" err="1"/>
              <a:t>pt</a:t>
            </a:r>
            <a:endParaRPr lang="en-US" noProof="0" dirty="0"/>
          </a:p>
        </p:txBody>
      </p:sp>
      <p:sp>
        <p:nvSpPr>
          <p:cNvPr id="23" name="Content"/>
          <p:cNvSpPr>
            <a:spLocks noGrp="1"/>
          </p:cNvSpPr>
          <p:nvPr>
            <p:ph type="body" sz="quarter" idx="16" hasCustomPrompt="1"/>
          </p:nvPr>
        </p:nvSpPr>
        <p:spPr>
          <a:xfrm>
            <a:off x="405740" y="1623601"/>
            <a:ext cx="3390225" cy="4570825"/>
          </a:xfrm>
        </p:spPr>
        <p:txBody>
          <a:bodyPr/>
          <a:lstStyle>
            <a:lvl1pPr marL="165007" indent="-165007">
              <a:spcBef>
                <a:spcPts val="676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388880" algn="r"/>
              </a:tabLst>
              <a:defRPr lang="en-US" sz="1353" b="1" kern="1200" noProof="0" dirty="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165007" indent="0">
              <a:buFont typeface="Arial" panose="020B0604020202020204" pitchFamily="34" charset="0"/>
              <a:buNone/>
              <a:tabLst>
                <a:tab pos="3388880" algn="r"/>
              </a:tabLst>
              <a:defRPr b="0">
                <a:solidFill>
                  <a:schemeClr val="tx1"/>
                </a:solidFill>
              </a:defRPr>
            </a:lvl2pPr>
            <a:lvl3pPr marL="343540" indent="-171770"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3388880" algn="r"/>
              </a:tabLst>
              <a:defRPr/>
            </a:lvl3pPr>
            <a:lvl4pPr>
              <a:defRPr/>
            </a:lvl4pPr>
          </a:lstStyle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0"/>
            <a:r>
              <a:rPr lang="en-US" noProof="0" dirty="0"/>
              <a:t>Text Calibri Bold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1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  <a:p>
            <a:pPr lvl="2"/>
            <a:r>
              <a:rPr lang="en-US" noProof="0" dirty="0"/>
              <a:t>Text Calibri 18 </a:t>
            </a:r>
            <a:r>
              <a:rPr lang="en-US" noProof="0" dirty="0" err="1"/>
              <a:t>pt</a:t>
            </a:r>
            <a:endParaRPr lang="en-US" noProof="0" dirty="0"/>
          </a:p>
        </p:txBody>
      </p:sp>
      <p:sp>
        <p:nvSpPr>
          <p:cNvPr id="3" name="Picture placeholder"/>
          <p:cNvSpPr>
            <a:spLocks noGrp="1"/>
          </p:cNvSpPr>
          <p:nvPr>
            <p:ph type="pic" sz="quarter" idx="17" hasCustomPrompt="1"/>
          </p:nvPr>
        </p:nvSpPr>
        <p:spPr>
          <a:xfrm>
            <a:off x="4639991" y="1623600"/>
            <a:ext cx="3392321" cy="2538000"/>
          </a:xfrm>
        </p:spPr>
        <p:txBody>
          <a:bodyPr lIns="180000" tIns="180000" rIns="180000" bIns="180000"/>
          <a:lstStyle>
            <a:lvl1pPr>
              <a:defRPr b="1"/>
            </a:lvl1pPr>
          </a:lstStyle>
          <a:p>
            <a:r>
              <a:rPr lang="en-US" noProof="0" dirty="0"/>
              <a:t>Add a illustrative image</a:t>
            </a:r>
          </a:p>
        </p:txBody>
      </p:sp>
      <p:sp>
        <p:nvSpPr>
          <p:cNvPr id="19" name="Footnote"/>
          <p:cNvSpPr>
            <a:spLocks noGrp="1"/>
          </p:cNvSpPr>
          <p:nvPr>
            <p:ph type="body" sz="quarter" idx="15" hasCustomPrompt="1"/>
          </p:nvPr>
        </p:nvSpPr>
        <p:spPr>
          <a:xfrm>
            <a:off x="405740" y="6297348"/>
            <a:ext cx="3389278" cy="360000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751" b="0"/>
            </a:lvl1pPr>
          </a:lstStyle>
          <a:p>
            <a:r>
              <a:rPr lang="en-US" dirty="0"/>
              <a:t>Click to add footnote</a:t>
            </a:r>
            <a:br>
              <a:rPr lang="en-US" dirty="0"/>
            </a:br>
            <a:r>
              <a:rPr lang="en-US" dirty="0"/>
              <a:t>second line</a:t>
            </a:r>
          </a:p>
        </p:txBody>
      </p:sp>
      <p:sp>
        <p:nvSpPr>
          <p:cNvPr id="2" name="Author"/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2" name="Siemens Healthineers logo">
            <a:extLst>
              <a:ext uri="{FF2B5EF4-FFF2-40B4-BE49-F238E27FC236}">
                <a16:creationId xmlns:a16="http://schemas.microsoft.com/office/drawing/2014/main" id="{5B079570-04AF-4229-A2FB-E49C0FA353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473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 hasCustomPrompt="1"/>
          </p:nvPr>
        </p:nvSpPr>
        <p:spPr>
          <a:xfrm>
            <a:off x="1109303" y="1623600"/>
            <a:ext cx="5512309" cy="1224000"/>
          </a:xfrm>
        </p:spPr>
        <p:txBody>
          <a:bodyPr lIns="0" tIns="0" rIns="0" bIns="0" anchor="b" anchorCtr="0">
            <a:noAutofit/>
          </a:bodyPr>
          <a:lstStyle>
            <a:lvl1pPr algn="l">
              <a:defRPr sz="1954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ETIAM sit </a:t>
            </a:r>
            <a:r>
              <a:rPr lang="en-US" dirty="0" err="1"/>
              <a:t>atmet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1109303" y="3009329"/>
            <a:ext cx="5513119" cy="1661315"/>
          </a:xfrm>
        </p:spPr>
        <p:txBody>
          <a:bodyPr lIns="0" tIns="0" rIns="0" bIns="0" anchor="t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Bold</a:t>
            </a:r>
          </a:p>
        </p:txBody>
      </p:sp>
      <p:sp>
        <p:nvSpPr>
          <p:cNvPr id="12" name="Author"/>
          <p:cNvSpPr>
            <a:spLocks noGrp="1"/>
          </p:cNvSpPr>
          <p:nvPr>
            <p:ph type="ftr" sz="quarter" idx="3"/>
          </p:nvPr>
        </p:nvSpPr>
        <p:spPr>
          <a:xfrm>
            <a:off x="6052264" y="6340471"/>
            <a:ext cx="2449053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751">
                <a:solidFill>
                  <a:schemeClr val="tx1"/>
                </a:solidFill>
              </a:defRPr>
            </a:lvl1pPr>
          </a:lstStyle>
          <a:p>
            <a:r>
              <a:rPr lang="en-US"/>
              <a:t>Author | Department</a:t>
            </a:r>
            <a:endParaRPr lang="en-US" dirty="0"/>
          </a:p>
        </p:txBody>
      </p:sp>
      <p:pic>
        <p:nvPicPr>
          <p:cNvPr id="13" name="Siemens Healthineers logo">
            <a:extLst>
              <a:ext uri="{FF2B5EF4-FFF2-40B4-BE49-F238E27FC236}">
                <a16:creationId xmlns:a16="http://schemas.microsoft.com/office/drawing/2014/main" id="{72B2F2CC-04D6-480A-9038-E43A364732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7847683" y="281267"/>
            <a:ext cx="1090087" cy="34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5091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 Title Picture (vertical)"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3935046" y="0"/>
            <a:ext cx="5208954" cy="6858000"/>
          </a:xfrm>
          <a:noFill/>
        </p:spPr>
        <p:txBody>
          <a:bodyPr lIns="180000" tIns="180000" rIns="180000" bIns="180000"/>
          <a:lstStyle>
            <a:lvl1pPr>
              <a:defRPr/>
            </a:lvl1pPr>
          </a:lstStyle>
          <a:p>
            <a:r>
              <a:rPr lang="en-US" dirty="0"/>
              <a:t>Add a picture</a:t>
            </a:r>
            <a:endParaRPr lang="de-DE" dirty="0"/>
          </a:p>
        </p:txBody>
      </p:sp>
      <p:sp>
        <p:nvSpPr>
          <p:cNvPr id="2" name="Subhead"/>
          <p:cNvSpPr>
            <a:spLocks noGrp="1"/>
          </p:cNvSpPr>
          <p:nvPr>
            <p:ph type="ctrTitle" hasCustomPrompt="1"/>
          </p:nvPr>
        </p:nvSpPr>
        <p:spPr>
          <a:xfrm>
            <a:off x="405740" y="5032800"/>
            <a:ext cx="2685996" cy="360000"/>
          </a:xfr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1353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Basic version</a:t>
            </a:r>
            <a:endParaRPr lang="en-US" noProof="0" dirty="0"/>
          </a:p>
        </p:txBody>
      </p:sp>
      <p:sp>
        <p:nvSpPr>
          <p:cNvPr id="3" name="Headline"/>
          <p:cNvSpPr>
            <a:spLocks noGrp="1"/>
          </p:cNvSpPr>
          <p:nvPr>
            <p:ph type="subTitle" idx="1" hasCustomPrompt="1"/>
          </p:nvPr>
        </p:nvSpPr>
        <p:spPr>
          <a:xfrm>
            <a:off x="405740" y="1623600"/>
            <a:ext cx="3393327" cy="3366000"/>
          </a:xfrm>
        </p:spPr>
        <p:txBody>
          <a:bodyPr lIns="0" tIns="0" rIns="0" bIns="0" anchor="b">
            <a:noAutofit/>
          </a:bodyPr>
          <a:lstStyle>
            <a:lvl1pPr marL="0" marR="0" indent="0" algn="l" defTabSz="68708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907" b="1" baseline="0">
                <a:solidFill>
                  <a:schemeClr val="bg2"/>
                </a:solidFill>
              </a:defRPr>
            </a:lvl1pPr>
            <a:lvl2pPr marL="343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7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4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7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1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47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83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Calibri </a:t>
            </a:r>
            <a:br>
              <a:rPr lang="en-US" dirty="0"/>
            </a:br>
            <a:r>
              <a:rPr lang="en-US" dirty="0"/>
              <a:t>Bold 52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Presenter"/>
          <p:cNvSpPr>
            <a:spLocks noGrp="1"/>
          </p:cNvSpPr>
          <p:nvPr>
            <p:ph type="body" sz="quarter" idx="10" hasCustomPrompt="1"/>
          </p:nvPr>
        </p:nvSpPr>
        <p:spPr>
          <a:xfrm>
            <a:off x="405740" y="5715055"/>
            <a:ext cx="2685996" cy="541015"/>
          </a:xfrm>
        </p:spPr>
        <p:txBody>
          <a:bodyPr lIns="0" tIns="0" rIns="0" bIns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202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Calibri 16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English, Month 20XX</a:t>
            </a:r>
          </a:p>
        </p:txBody>
      </p:sp>
      <p:pic>
        <p:nvPicPr>
          <p:cNvPr id="87" name="Siemens Healthineers logo">
            <a:extLst>
              <a:ext uri="{FF2B5EF4-FFF2-40B4-BE49-F238E27FC236}">
                <a16:creationId xmlns:a16="http://schemas.microsoft.com/office/drawing/2014/main" id="{5C47D4D0-1261-4166-A003-74EAB8DCE9C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08676" y="497115"/>
            <a:ext cx="1866402" cy="5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5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Placeholder 12 Id13"/>
          <p:cNvSpPr>
            <a:spLocks noGrp="1"/>
          </p:cNvSpPr>
          <p:nvPr>
            <p:ph type="body" sz="quarter" idx="14" hasCustomPrompt="1"/>
            <p:custDataLst>
              <p:tags r:id="rId1"/>
            </p:custDataLst>
          </p:nvPr>
        </p:nvSpPr>
        <p:spPr bwMode="auto">
          <a:xfrm>
            <a:off x="3492428" y="1439999"/>
            <a:ext cx="5651572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5"/>
          </p:nvPr>
        </p:nvSpPr>
        <p:spPr>
          <a:xfrm>
            <a:off x="1" y="1439999"/>
            <a:ext cx="3348037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841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+ Index" preserve="1" userDrawn="1">
  <p:cSld name="Text + 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Text Placeholder 12 Id13"/>
          <p:cNvSpPr>
            <a:spLocks noGrp="1"/>
          </p:cNvSpPr>
          <p:nvPr>
            <p:ph type="body" sz="quarter" idx="13" hasCustomPrompt="1"/>
            <p:custDataLst>
              <p:tags r:id="rId2"/>
            </p:custDataLst>
          </p:nvPr>
        </p:nvSpPr>
        <p:spPr>
          <a:xfrm>
            <a:off x="539750" y="1439999"/>
            <a:ext cx="2806208" cy="4752000"/>
          </a:xfrm>
        </p:spPr>
        <p:txBody>
          <a:bodyPr/>
          <a:lstStyle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4"/>
            <a:r>
              <a:rPr lang="de-DE" noProof="0" dirty="0"/>
              <a:t>Ebene</a:t>
            </a:r>
          </a:p>
        </p:txBody>
      </p:sp>
      <p:sp>
        <p:nvSpPr>
          <p:cNvPr id="5" name="cdtTextplatzhalter 12 Id5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3492429" y="1439999"/>
            <a:ext cx="5651573" cy="4752000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Wingdings" panose="05000000000000000000" pitchFamily="2" charset="2"/>
              <a:buChar char="§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/>
              <a:t>Click to edit the toc / contact</a:t>
            </a:r>
          </a:p>
          <a:p>
            <a:pPr lvl="1"/>
            <a:r>
              <a:rPr lang="en-US" dirty="0"/>
              <a:t>chapter</a:t>
            </a:r>
          </a:p>
          <a:p>
            <a:pPr lvl="2"/>
            <a:r>
              <a:rPr lang="en-US" dirty="0"/>
              <a:t>active chapter</a:t>
            </a:r>
          </a:p>
          <a:p>
            <a:pPr lvl="3"/>
            <a:r>
              <a:rPr lang="en-US" dirty="0"/>
              <a:t>subchapter</a:t>
            </a:r>
          </a:p>
          <a:p>
            <a:pPr lvl="4"/>
            <a:r>
              <a:rPr lang="en-US" dirty="0"/>
              <a:t>active subchapter</a:t>
            </a:r>
          </a:p>
        </p:txBody>
      </p:sp>
      <p:grpSp>
        <p:nvGrpSpPr>
          <p:cNvPr id="36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7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2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3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019138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6" hasCustomPrompt="1"/>
          </p:nvPr>
        </p:nvSpPr>
        <p:spPr>
          <a:xfrm>
            <a:off x="-26985" y="0"/>
            <a:ext cx="9170984" cy="6858000"/>
          </a:xfrm>
          <a:solidFill>
            <a:srgbClr val="BECDD7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 lang="de-CH">
                <a:solidFill>
                  <a:srgbClr val="788791"/>
                </a:solidFill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Send this newly inserted picture to the background</a:t>
            </a:r>
            <a:br>
              <a:rPr lang="en-US" dirty="0"/>
            </a:br>
            <a:r>
              <a:rPr lang="en-US" dirty="0"/>
              <a:t>by pressing the "right mouse</a:t>
            </a:r>
          </a:p>
          <a:p>
            <a:pPr marL="0" marR="0" lvl="0" indent="0" algn="ctr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Tx/>
              <a:buFont typeface="Arial" pitchFamily="34" charset="0"/>
              <a:buNone/>
              <a:tabLst/>
              <a:defRPr/>
            </a:pPr>
            <a:r>
              <a:rPr lang="en-US" dirty="0"/>
              <a:t>button" and clicking "Send to Back"</a:t>
            </a:r>
          </a:p>
          <a:p>
            <a:pPr marR="0" lvl="0" algn="ctr" defTabSz="914400" eaLnBrk="1" latinLnBrk="0" hangingPunct="1">
              <a:buSzTx/>
            </a:pPr>
            <a:endParaRPr lang="de-CH" dirty="0"/>
          </a:p>
        </p:txBody>
      </p:sp>
      <p:sp>
        <p:nvSpPr>
          <p:cNvPr id="4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49120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5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2" name="Gruppieren 81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3" name="Gerade Verbindung 8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4" name="Gerade Verbindung 103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56" name="Logo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588464" y="332656"/>
            <a:ext cx="2160000" cy="914400"/>
          </a:xfr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5875">
            <a:noFill/>
          </a:ln>
        </p:spPr>
        <p:txBody>
          <a:bodyPr wrap="none" anchor="t"/>
          <a:lstStyle>
            <a:lvl1pPr algn="l">
              <a:defRPr sz="1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de-DE" sz="100" dirty="0"/>
              <a:t>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1573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color fil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Rectangle 115 Id57350"/>
          <p:cNvSpPr>
            <a:spLocks noGrp="1" noChangeArrowheads="1"/>
          </p:cNvSpPr>
          <p:nvPr>
            <p:ph type="ctrTitle" hasCustomPrompt="1"/>
            <p:custDataLst>
              <p:tags r:id="rId1"/>
            </p:custDataLst>
          </p:nvPr>
        </p:nvSpPr>
        <p:spPr bwMode="ltGray">
          <a:xfrm>
            <a:off x="535798" y="3855287"/>
            <a:ext cx="5433534" cy="2340314"/>
          </a:xfrm>
          <a:gradFill>
            <a:gsLst>
              <a:gs pos="83000">
                <a:srgbClr val="0099B0">
                  <a:alpha val="85000"/>
                </a:srgbClr>
              </a:gs>
              <a:gs pos="50000">
                <a:srgbClr val="009999">
                  <a:alpha val="85000"/>
                </a:srgbClr>
              </a:gs>
              <a:gs pos="0">
                <a:srgbClr val="50BEBE">
                  <a:alpha val="85000"/>
                </a:srgbClr>
              </a:gs>
              <a:gs pos="100000">
                <a:srgbClr val="0099CB">
                  <a:alpha val="85000"/>
                </a:srgbClr>
              </a:gs>
            </a:gsLst>
            <a:lin ang="0" scaled="0"/>
          </a:gradFill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grpSp>
        <p:nvGrpSpPr>
          <p:cNvPr id="80" name="Gruppieren 79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1" name="Gerade Verbindung 80"/>
            <p:cNvCxnSpPr/>
            <p:nvPr userDrawn="1"/>
          </p:nvCxnSpPr>
          <p:spPr bwMode="auto">
            <a:xfrm>
              <a:off x="62706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Gerade Verbindung 81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8835479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0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1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2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38712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title Dynamic Petrol">
    <p:bg>
      <p:bgPr>
        <a:gradFill>
          <a:gsLst>
            <a:gs pos="83000">
              <a:srgbClr val="0099B0">
                <a:alpha val="85000"/>
              </a:srgbClr>
            </a:gs>
            <a:gs pos="50000">
              <a:srgbClr val="009999">
                <a:alpha val="85000"/>
              </a:srgbClr>
            </a:gs>
            <a:gs pos="0">
              <a:srgbClr val="50BEBE">
                <a:alpha val="85000"/>
              </a:srgbClr>
            </a:gs>
            <a:gs pos="100000">
              <a:srgbClr val="0099CB">
                <a:alpha val="85000"/>
              </a:srgb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dtText Box 101 Id11"/>
          <p:cNvSpPr txBox="1"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4572000" y="0"/>
            <a:ext cx="1190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99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36000" rIns="0" bIns="0">
            <a:noAutofit/>
          </a:bodyPr>
          <a:lstStyle/>
          <a:p>
            <a:pPr algn="ctr">
              <a:buClrTx/>
              <a:buFontTx/>
              <a:buNone/>
            </a:pPr>
            <a:endParaRPr lang="de-DE" sz="1100" b="1" noProof="0" dirty="0">
              <a:solidFill>
                <a:srgbClr val="990000"/>
              </a:solidFill>
            </a:endParaRPr>
          </a:p>
        </p:txBody>
      </p:sp>
      <p:sp>
        <p:nvSpPr>
          <p:cNvPr id="30" name="cdtRectangle 115 Id57350"/>
          <p:cNvSpPr>
            <a:spLocks noGrp="1" noChangeArrowheads="1"/>
          </p:cNvSpPr>
          <p:nvPr>
            <p:ph type="ctrTitle" hasCustomPrompt="1"/>
            <p:custDataLst>
              <p:tags r:id="rId2"/>
            </p:custDataLst>
          </p:nvPr>
        </p:nvSpPr>
        <p:spPr bwMode="ltGray">
          <a:xfrm>
            <a:off x="535798" y="3855287"/>
            <a:ext cx="5253514" cy="2340314"/>
          </a:xfrm>
          <a:noFill/>
        </p:spPr>
        <p:txBody>
          <a:bodyPr wrap="square" lIns="216000" tIns="90000" rIns="216000" bIns="216000" anchor="b" anchorCtr="0">
            <a:spAutoFit/>
          </a:bodyPr>
          <a:lstStyle>
            <a:lvl1pPr>
              <a:defRPr sz="4400" smtClean="0">
                <a:solidFill>
                  <a:srgbClr val="FFFFFF"/>
                </a:solidFill>
                <a:latin typeface="Arial" pitchFamily="34" charset="0"/>
              </a:defRPr>
            </a:lvl1pPr>
          </a:lstStyle>
          <a:p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grpSp>
        <p:nvGrpSpPr>
          <p:cNvPr id="81" name="Gruppieren 80"/>
          <p:cNvGrpSpPr/>
          <p:nvPr userDrawn="1"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82" name="Gerade Verbindung 81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3" name="Gerade Verbindung 82"/>
            <p:cNvCxnSpPr/>
            <p:nvPr userDrawn="1"/>
          </p:nvCxnSpPr>
          <p:spPr bwMode="auto">
            <a:xfrm>
              <a:off x="6099175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4" name="Gerade Verbindung 83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5" name="Gerade Verbindung 84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6" name="Gerade Verbindung 85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7" name="Gerade Verbindung 86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8" name="Gerade Verbindung 87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9" name="Gerade Verbindung 88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0" name="Gerade Verbindung 89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1" name="Gerade Verbindung 90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2" name="Gerade Verbindung 91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3" name="Gerade Verbindung 92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4" name="Gerade Verbindung 93"/>
            <p:cNvCxnSpPr/>
            <p:nvPr userDrawn="1"/>
          </p:nvCxnSpPr>
          <p:spPr bwMode="auto">
            <a:xfrm>
              <a:off x="6099175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5" name="Gerade Verbindung 94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6" name="Gerade Verbindung 95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" name="Gerade Verbindung 96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8" name="Gerade Verbindung 97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" name="Gerade Verbindung 98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Gerade Verbindung 99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" name="Gerade Verbindung 100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2" name="Gerade Verbindung 101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3" name="Gerade Verbindung 102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1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112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3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4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5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6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7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8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19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0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1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2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3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4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5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6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7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8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29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0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1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2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3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4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5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6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7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38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38121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ree Content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4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5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val="2191171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/>
          </p:nvPr>
        </p:nvSpPr>
        <p:spPr>
          <a:xfrm>
            <a:off x="0" y="1439999"/>
            <a:ext cx="9148235" cy="4752000"/>
          </a:xfrm>
        </p:spPr>
        <p:txBody>
          <a:bodyPr tIns="1800000"/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de-DE" noProof="0" dirty="0"/>
          </a:p>
        </p:txBody>
      </p:sp>
      <p:grpSp>
        <p:nvGrpSpPr>
          <p:cNvPr id="34" name="Group 33"/>
          <p:cNvGrpSpPr>
            <a:grpSpLocks noChangeAspect="1"/>
          </p:cNvGrpSpPr>
          <p:nvPr userDrawn="1"/>
        </p:nvGrpSpPr>
        <p:grpSpPr bwMode="auto">
          <a:xfrm>
            <a:off x="6578351" y="333375"/>
            <a:ext cx="2170113" cy="914400"/>
            <a:chOff x="6019" y="204"/>
            <a:chExt cx="1367" cy="576"/>
          </a:xfrm>
        </p:grpSpPr>
        <p:sp>
          <p:nvSpPr>
            <p:cNvPr id="35" name="AutoShape 32"/>
            <p:cNvSpPr>
              <a:spLocks noChangeAspect="1" noChangeArrowheads="1" noTextEdit="1"/>
            </p:cNvSpPr>
            <p:nvPr userDrawn="1"/>
          </p:nvSpPr>
          <p:spPr bwMode="auto">
            <a:xfrm>
              <a:off x="6019" y="204"/>
              <a:ext cx="1360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6026" y="204"/>
              <a:ext cx="1360" cy="5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7" name="Freeform 35"/>
            <p:cNvSpPr>
              <a:spLocks/>
            </p:cNvSpPr>
            <p:nvPr userDrawn="1"/>
          </p:nvSpPr>
          <p:spPr bwMode="auto">
            <a:xfrm>
              <a:off x="6765" y="562"/>
              <a:ext cx="98" cy="156"/>
            </a:xfrm>
            <a:custGeom>
              <a:avLst/>
              <a:gdLst>
                <a:gd name="T0" fmla="*/ 705 w 1179"/>
                <a:gd name="T1" fmla="*/ 998 h 1866"/>
                <a:gd name="T2" fmla="*/ 588 w 1179"/>
                <a:gd name="T3" fmla="*/ 1280 h 1866"/>
                <a:gd name="T4" fmla="*/ 458 w 1179"/>
                <a:gd name="T5" fmla="*/ 1547 h 1866"/>
                <a:gd name="T6" fmla="*/ 277 w 1179"/>
                <a:gd name="T7" fmla="*/ 1824 h 1866"/>
                <a:gd name="T8" fmla="*/ 270 w 1179"/>
                <a:gd name="T9" fmla="*/ 1854 h 1866"/>
                <a:gd name="T10" fmla="*/ 295 w 1179"/>
                <a:gd name="T11" fmla="*/ 1866 h 1866"/>
                <a:gd name="T12" fmla="*/ 363 w 1179"/>
                <a:gd name="T13" fmla="*/ 1834 h 1866"/>
                <a:gd name="T14" fmla="*/ 442 w 1179"/>
                <a:gd name="T15" fmla="*/ 1757 h 1866"/>
                <a:gd name="T16" fmla="*/ 627 w 1179"/>
                <a:gd name="T17" fmla="*/ 1494 h 1866"/>
                <a:gd name="T18" fmla="*/ 832 w 1179"/>
                <a:gd name="T19" fmla="*/ 1110 h 1866"/>
                <a:gd name="T20" fmla="*/ 972 w 1179"/>
                <a:gd name="T21" fmla="*/ 852 h 1866"/>
                <a:gd name="T22" fmla="*/ 1080 w 1179"/>
                <a:gd name="T23" fmla="*/ 704 h 1866"/>
                <a:gd name="T24" fmla="*/ 1172 w 1179"/>
                <a:gd name="T25" fmla="*/ 601 h 1866"/>
                <a:gd name="T26" fmla="*/ 1178 w 1179"/>
                <a:gd name="T27" fmla="*/ 575 h 1866"/>
                <a:gd name="T28" fmla="*/ 1137 w 1179"/>
                <a:gd name="T29" fmla="*/ 537 h 1866"/>
                <a:gd name="T30" fmla="*/ 1056 w 1179"/>
                <a:gd name="T31" fmla="*/ 517 h 1866"/>
                <a:gd name="T32" fmla="*/ 1012 w 1179"/>
                <a:gd name="T33" fmla="*/ 528 h 1866"/>
                <a:gd name="T34" fmla="*/ 948 w 1179"/>
                <a:gd name="T35" fmla="*/ 593 h 1866"/>
                <a:gd name="T36" fmla="*/ 778 w 1179"/>
                <a:gd name="T37" fmla="*/ 756 h 1866"/>
                <a:gd name="T38" fmla="*/ 713 w 1179"/>
                <a:gd name="T39" fmla="*/ 790 h 1866"/>
                <a:gd name="T40" fmla="*/ 676 w 1179"/>
                <a:gd name="T41" fmla="*/ 779 h 1866"/>
                <a:gd name="T42" fmla="*/ 653 w 1179"/>
                <a:gd name="T43" fmla="*/ 730 h 1866"/>
                <a:gd name="T44" fmla="*/ 655 w 1179"/>
                <a:gd name="T45" fmla="*/ 622 h 1866"/>
                <a:gd name="T46" fmla="*/ 650 w 1179"/>
                <a:gd name="T47" fmla="*/ 579 h 1866"/>
                <a:gd name="T48" fmla="*/ 622 w 1179"/>
                <a:gd name="T49" fmla="*/ 552 h 1866"/>
                <a:gd name="T50" fmla="*/ 493 w 1179"/>
                <a:gd name="T51" fmla="*/ 530 h 1866"/>
                <a:gd name="T52" fmla="*/ 272 w 1179"/>
                <a:gd name="T53" fmla="*/ 517 h 1866"/>
                <a:gd name="T54" fmla="*/ 340 w 1179"/>
                <a:gd name="T55" fmla="*/ 248 h 1866"/>
                <a:gd name="T56" fmla="*/ 393 w 1179"/>
                <a:gd name="T57" fmla="*/ 122 h 1866"/>
                <a:gd name="T58" fmla="*/ 426 w 1179"/>
                <a:gd name="T59" fmla="*/ 45 h 1866"/>
                <a:gd name="T60" fmla="*/ 397 w 1179"/>
                <a:gd name="T61" fmla="*/ 16 h 1866"/>
                <a:gd name="T62" fmla="*/ 333 w 1179"/>
                <a:gd name="T63" fmla="*/ 0 h 1866"/>
                <a:gd name="T64" fmla="*/ 279 w 1179"/>
                <a:gd name="T65" fmla="*/ 11 h 1866"/>
                <a:gd name="T66" fmla="*/ 240 w 1179"/>
                <a:gd name="T67" fmla="*/ 61 h 1866"/>
                <a:gd name="T68" fmla="*/ 150 w 1179"/>
                <a:gd name="T69" fmla="*/ 340 h 1866"/>
                <a:gd name="T70" fmla="*/ 89 w 1179"/>
                <a:gd name="T71" fmla="*/ 509 h 1866"/>
                <a:gd name="T72" fmla="*/ 11 w 1179"/>
                <a:gd name="T73" fmla="*/ 514 h 1866"/>
                <a:gd name="T74" fmla="*/ 0 w 1179"/>
                <a:gd name="T75" fmla="*/ 531 h 1866"/>
                <a:gd name="T76" fmla="*/ 25 w 1179"/>
                <a:gd name="T77" fmla="*/ 588 h 1866"/>
                <a:gd name="T78" fmla="*/ 69 w 1179"/>
                <a:gd name="T79" fmla="*/ 627 h 1866"/>
                <a:gd name="T80" fmla="*/ 100 w 1179"/>
                <a:gd name="T81" fmla="*/ 669 h 1866"/>
                <a:gd name="T82" fmla="*/ 102 w 1179"/>
                <a:gd name="T83" fmla="*/ 825 h 1866"/>
                <a:gd name="T84" fmla="*/ 141 w 1179"/>
                <a:gd name="T85" fmla="*/ 948 h 1866"/>
                <a:gd name="T86" fmla="*/ 220 w 1179"/>
                <a:gd name="T87" fmla="*/ 1011 h 1866"/>
                <a:gd name="T88" fmla="*/ 273 w 1179"/>
                <a:gd name="T89" fmla="*/ 1012 h 1866"/>
                <a:gd name="T90" fmla="*/ 282 w 1179"/>
                <a:gd name="T91" fmla="*/ 989 h 1866"/>
                <a:gd name="T92" fmla="*/ 251 w 1179"/>
                <a:gd name="T93" fmla="*/ 888 h 1866"/>
                <a:gd name="T94" fmla="*/ 244 w 1179"/>
                <a:gd name="T95" fmla="*/ 748 h 1866"/>
                <a:gd name="T96" fmla="*/ 282 w 1179"/>
                <a:gd name="T97" fmla="*/ 625 h 1866"/>
                <a:gd name="T98" fmla="*/ 428 w 1179"/>
                <a:gd name="T99" fmla="*/ 608 h 1866"/>
                <a:gd name="T100" fmla="*/ 477 w 1179"/>
                <a:gd name="T101" fmla="*/ 617 h 1866"/>
                <a:gd name="T102" fmla="*/ 483 w 1179"/>
                <a:gd name="T103" fmla="*/ 645 h 1866"/>
                <a:gd name="T104" fmla="*/ 495 w 1179"/>
                <a:gd name="T105" fmla="*/ 741 h 1866"/>
                <a:gd name="T106" fmla="*/ 539 w 1179"/>
                <a:gd name="T107" fmla="*/ 816 h 1866"/>
                <a:gd name="T108" fmla="*/ 600 w 1179"/>
                <a:gd name="T109" fmla="*/ 858 h 1866"/>
                <a:gd name="T110" fmla="*/ 682 w 1179"/>
                <a:gd name="T111" fmla="*/ 882 h 1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9" h="1866">
                  <a:moveTo>
                    <a:pt x="756" y="885"/>
                  </a:moveTo>
                  <a:lnTo>
                    <a:pt x="752" y="893"/>
                  </a:lnTo>
                  <a:lnTo>
                    <a:pt x="741" y="919"/>
                  </a:lnTo>
                  <a:lnTo>
                    <a:pt x="729" y="944"/>
                  </a:lnTo>
                  <a:lnTo>
                    <a:pt x="718" y="971"/>
                  </a:lnTo>
                  <a:lnTo>
                    <a:pt x="705" y="998"/>
                  </a:lnTo>
                  <a:lnTo>
                    <a:pt x="694" y="1026"/>
                  </a:lnTo>
                  <a:lnTo>
                    <a:pt x="682" y="1054"/>
                  </a:lnTo>
                  <a:lnTo>
                    <a:pt x="671" y="1083"/>
                  </a:lnTo>
                  <a:lnTo>
                    <a:pt x="659" y="1112"/>
                  </a:lnTo>
                  <a:lnTo>
                    <a:pt x="624" y="1194"/>
                  </a:lnTo>
                  <a:lnTo>
                    <a:pt x="588" y="1280"/>
                  </a:lnTo>
                  <a:lnTo>
                    <a:pt x="569" y="1324"/>
                  </a:lnTo>
                  <a:lnTo>
                    <a:pt x="548" y="1368"/>
                  </a:lnTo>
                  <a:lnTo>
                    <a:pt x="527" y="1412"/>
                  </a:lnTo>
                  <a:lnTo>
                    <a:pt x="506" y="1457"/>
                  </a:lnTo>
                  <a:lnTo>
                    <a:pt x="482" y="1501"/>
                  </a:lnTo>
                  <a:lnTo>
                    <a:pt x="458" y="1547"/>
                  </a:lnTo>
                  <a:lnTo>
                    <a:pt x="432" y="1593"/>
                  </a:lnTo>
                  <a:lnTo>
                    <a:pt x="405" y="1639"/>
                  </a:lnTo>
                  <a:lnTo>
                    <a:pt x="375" y="1685"/>
                  </a:lnTo>
                  <a:lnTo>
                    <a:pt x="344" y="1731"/>
                  </a:lnTo>
                  <a:lnTo>
                    <a:pt x="312" y="1778"/>
                  </a:lnTo>
                  <a:lnTo>
                    <a:pt x="277" y="1824"/>
                  </a:lnTo>
                  <a:lnTo>
                    <a:pt x="272" y="1832"/>
                  </a:lnTo>
                  <a:lnTo>
                    <a:pt x="269" y="1840"/>
                  </a:lnTo>
                  <a:lnTo>
                    <a:pt x="269" y="1844"/>
                  </a:lnTo>
                  <a:lnTo>
                    <a:pt x="268" y="1847"/>
                  </a:lnTo>
                  <a:lnTo>
                    <a:pt x="269" y="1851"/>
                  </a:lnTo>
                  <a:lnTo>
                    <a:pt x="270" y="1854"/>
                  </a:lnTo>
                  <a:lnTo>
                    <a:pt x="272" y="1857"/>
                  </a:lnTo>
                  <a:lnTo>
                    <a:pt x="274" y="1859"/>
                  </a:lnTo>
                  <a:lnTo>
                    <a:pt x="276" y="1861"/>
                  </a:lnTo>
                  <a:lnTo>
                    <a:pt x="279" y="1863"/>
                  </a:lnTo>
                  <a:lnTo>
                    <a:pt x="287" y="1865"/>
                  </a:lnTo>
                  <a:lnTo>
                    <a:pt x="295" y="1866"/>
                  </a:lnTo>
                  <a:lnTo>
                    <a:pt x="306" y="1865"/>
                  </a:lnTo>
                  <a:lnTo>
                    <a:pt x="317" y="1862"/>
                  </a:lnTo>
                  <a:lnTo>
                    <a:pt x="327" y="1858"/>
                  </a:lnTo>
                  <a:lnTo>
                    <a:pt x="338" y="1852"/>
                  </a:lnTo>
                  <a:lnTo>
                    <a:pt x="350" y="1843"/>
                  </a:lnTo>
                  <a:lnTo>
                    <a:pt x="363" y="1834"/>
                  </a:lnTo>
                  <a:lnTo>
                    <a:pt x="375" y="1824"/>
                  </a:lnTo>
                  <a:lnTo>
                    <a:pt x="388" y="1813"/>
                  </a:lnTo>
                  <a:lnTo>
                    <a:pt x="401" y="1801"/>
                  </a:lnTo>
                  <a:lnTo>
                    <a:pt x="415" y="1786"/>
                  </a:lnTo>
                  <a:lnTo>
                    <a:pt x="429" y="1772"/>
                  </a:lnTo>
                  <a:lnTo>
                    <a:pt x="442" y="1757"/>
                  </a:lnTo>
                  <a:lnTo>
                    <a:pt x="471" y="1722"/>
                  </a:lnTo>
                  <a:lnTo>
                    <a:pt x="500" y="1684"/>
                  </a:lnTo>
                  <a:lnTo>
                    <a:pt x="531" y="1642"/>
                  </a:lnTo>
                  <a:lnTo>
                    <a:pt x="563" y="1596"/>
                  </a:lnTo>
                  <a:lnTo>
                    <a:pt x="594" y="1547"/>
                  </a:lnTo>
                  <a:lnTo>
                    <a:pt x="627" y="1494"/>
                  </a:lnTo>
                  <a:lnTo>
                    <a:pt x="661" y="1438"/>
                  </a:lnTo>
                  <a:lnTo>
                    <a:pt x="694" y="1379"/>
                  </a:lnTo>
                  <a:lnTo>
                    <a:pt x="728" y="1317"/>
                  </a:lnTo>
                  <a:lnTo>
                    <a:pt x="763" y="1250"/>
                  </a:lnTo>
                  <a:lnTo>
                    <a:pt x="797" y="1181"/>
                  </a:lnTo>
                  <a:lnTo>
                    <a:pt x="832" y="1110"/>
                  </a:lnTo>
                  <a:lnTo>
                    <a:pt x="858" y="1056"/>
                  </a:lnTo>
                  <a:lnTo>
                    <a:pt x="883" y="1008"/>
                  </a:lnTo>
                  <a:lnTo>
                    <a:pt x="906" y="964"/>
                  </a:lnTo>
                  <a:lnTo>
                    <a:pt x="930" y="923"/>
                  </a:lnTo>
                  <a:lnTo>
                    <a:pt x="951" y="886"/>
                  </a:lnTo>
                  <a:lnTo>
                    <a:pt x="972" y="852"/>
                  </a:lnTo>
                  <a:lnTo>
                    <a:pt x="992" y="822"/>
                  </a:lnTo>
                  <a:lnTo>
                    <a:pt x="1010" y="793"/>
                  </a:lnTo>
                  <a:lnTo>
                    <a:pt x="1029" y="768"/>
                  </a:lnTo>
                  <a:lnTo>
                    <a:pt x="1047" y="745"/>
                  </a:lnTo>
                  <a:lnTo>
                    <a:pt x="1063" y="724"/>
                  </a:lnTo>
                  <a:lnTo>
                    <a:pt x="1080" y="704"/>
                  </a:lnTo>
                  <a:lnTo>
                    <a:pt x="1110" y="670"/>
                  </a:lnTo>
                  <a:lnTo>
                    <a:pt x="1139" y="639"/>
                  </a:lnTo>
                  <a:lnTo>
                    <a:pt x="1152" y="625"/>
                  </a:lnTo>
                  <a:lnTo>
                    <a:pt x="1164" y="610"/>
                  </a:lnTo>
                  <a:lnTo>
                    <a:pt x="1169" y="606"/>
                  </a:lnTo>
                  <a:lnTo>
                    <a:pt x="1172" y="601"/>
                  </a:lnTo>
                  <a:lnTo>
                    <a:pt x="1175" y="597"/>
                  </a:lnTo>
                  <a:lnTo>
                    <a:pt x="1177" y="592"/>
                  </a:lnTo>
                  <a:lnTo>
                    <a:pt x="1178" y="588"/>
                  </a:lnTo>
                  <a:lnTo>
                    <a:pt x="1179" y="584"/>
                  </a:lnTo>
                  <a:lnTo>
                    <a:pt x="1179" y="580"/>
                  </a:lnTo>
                  <a:lnTo>
                    <a:pt x="1178" y="575"/>
                  </a:lnTo>
                  <a:lnTo>
                    <a:pt x="1175" y="569"/>
                  </a:lnTo>
                  <a:lnTo>
                    <a:pt x="1171" y="561"/>
                  </a:lnTo>
                  <a:lnTo>
                    <a:pt x="1164" y="555"/>
                  </a:lnTo>
                  <a:lnTo>
                    <a:pt x="1157" y="549"/>
                  </a:lnTo>
                  <a:lnTo>
                    <a:pt x="1148" y="543"/>
                  </a:lnTo>
                  <a:lnTo>
                    <a:pt x="1137" y="537"/>
                  </a:lnTo>
                  <a:lnTo>
                    <a:pt x="1125" y="532"/>
                  </a:lnTo>
                  <a:lnTo>
                    <a:pt x="1111" y="527"/>
                  </a:lnTo>
                  <a:lnTo>
                    <a:pt x="1092" y="521"/>
                  </a:lnTo>
                  <a:lnTo>
                    <a:pt x="1074" y="518"/>
                  </a:lnTo>
                  <a:lnTo>
                    <a:pt x="1065" y="517"/>
                  </a:lnTo>
                  <a:lnTo>
                    <a:pt x="1056" y="517"/>
                  </a:lnTo>
                  <a:lnTo>
                    <a:pt x="1049" y="517"/>
                  </a:lnTo>
                  <a:lnTo>
                    <a:pt x="1041" y="518"/>
                  </a:lnTo>
                  <a:lnTo>
                    <a:pt x="1034" y="520"/>
                  </a:lnTo>
                  <a:lnTo>
                    <a:pt x="1027" y="522"/>
                  </a:lnTo>
                  <a:lnTo>
                    <a:pt x="1020" y="525"/>
                  </a:lnTo>
                  <a:lnTo>
                    <a:pt x="1012" y="528"/>
                  </a:lnTo>
                  <a:lnTo>
                    <a:pt x="1006" y="532"/>
                  </a:lnTo>
                  <a:lnTo>
                    <a:pt x="1000" y="537"/>
                  </a:lnTo>
                  <a:lnTo>
                    <a:pt x="994" y="542"/>
                  </a:lnTo>
                  <a:lnTo>
                    <a:pt x="989" y="548"/>
                  </a:lnTo>
                  <a:lnTo>
                    <a:pt x="985" y="551"/>
                  </a:lnTo>
                  <a:lnTo>
                    <a:pt x="948" y="593"/>
                  </a:lnTo>
                  <a:lnTo>
                    <a:pt x="909" y="635"/>
                  </a:lnTo>
                  <a:lnTo>
                    <a:pt x="870" y="675"/>
                  </a:lnTo>
                  <a:lnTo>
                    <a:pt x="832" y="711"/>
                  </a:lnTo>
                  <a:lnTo>
                    <a:pt x="813" y="728"/>
                  </a:lnTo>
                  <a:lnTo>
                    <a:pt x="795" y="743"/>
                  </a:lnTo>
                  <a:lnTo>
                    <a:pt x="778" y="756"/>
                  </a:lnTo>
                  <a:lnTo>
                    <a:pt x="762" y="769"/>
                  </a:lnTo>
                  <a:lnTo>
                    <a:pt x="746" y="778"/>
                  </a:lnTo>
                  <a:lnTo>
                    <a:pt x="732" y="784"/>
                  </a:lnTo>
                  <a:lnTo>
                    <a:pt x="725" y="787"/>
                  </a:lnTo>
                  <a:lnTo>
                    <a:pt x="719" y="789"/>
                  </a:lnTo>
                  <a:lnTo>
                    <a:pt x="713" y="790"/>
                  </a:lnTo>
                  <a:lnTo>
                    <a:pt x="707" y="790"/>
                  </a:lnTo>
                  <a:lnTo>
                    <a:pt x="697" y="789"/>
                  </a:lnTo>
                  <a:lnTo>
                    <a:pt x="688" y="786"/>
                  </a:lnTo>
                  <a:lnTo>
                    <a:pt x="684" y="784"/>
                  </a:lnTo>
                  <a:lnTo>
                    <a:pt x="680" y="782"/>
                  </a:lnTo>
                  <a:lnTo>
                    <a:pt x="676" y="779"/>
                  </a:lnTo>
                  <a:lnTo>
                    <a:pt x="673" y="776"/>
                  </a:lnTo>
                  <a:lnTo>
                    <a:pt x="668" y="770"/>
                  </a:lnTo>
                  <a:lnTo>
                    <a:pt x="664" y="762"/>
                  </a:lnTo>
                  <a:lnTo>
                    <a:pt x="661" y="755"/>
                  </a:lnTo>
                  <a:lnTo>
                    <a:pt x="657" y="747"/>
                  </a:lnTo>
                  <a:lnTo>
                    <a:pt x="653" y="730"/>
                  </a:lnTo>
                  <a:lnTo>
                    <a:pt x="651" y="711"/>
                  </a:lnTo>
                  <a:lnTo>
                    <a:pt x="651" y="692"/>
                  </a:lnTo>
                  <a:lnTo>
                    <a:pt x="651" y="672"/>
                  </a:lnTo>
                  <a:lnTo>
                    <a:pt x="653" y="652"/>
                  </a:lnTo>
                  <a:lnTo>
                    <a:pt x="654" y="634"/>
                  </a:lnTo>
                  <a:lnTo>
                    <a:pt x="655" y="622"/>
                  </a:lnTo>
                  <a:lnTo>
                    <a:pt x="656" y="611"/>
                  </a:lnTo>
                  <a:lnTo>
                    <a:pt x="656" y="604"/>
                  </a:lnTo>
                  <a:lnTo>
                    <a:pt x="655" y="597"/>
                  </a:lnTo>
                  <a:lnTo>
                    <a:pt x="654" y="591"/>
                  </a:lnTo>
                  <a:lnTo>
                    <a:pt x="652" y="585"/>
                  </a:lnTo>
                  <a:lnTo>
                    <a:pt x="650" y="579"/>
                  </a:lnTo>
                  <a:lnTo>
                    <a:pt x="647" y="574"/>
                  </a:lnTo>
                  <a:lnTo>
                    <a:pt x="644" y="569"/>
                  </a:lnTo>
                  <a:lnTo>
                    <a:pt x="639" y="564"/>
                  </a:lnTo>
                  <a:lnTo>
                    <a:pt x="634" y="560"/>
                  </a:lnTo>
                  <a:lnTo>
                    <a:pt x="629" y="556"/>
                  </a:lnTo>
                  <a:lnTo>
                    <a:pt x="622" y="552"/>
                  </a:lnTo>
                  <a:lnTo>
                    <a:pt x="615" y="549"/>
                  </a:lnTo>
                  <a:lnTo>
                    <a:pt x="598" y="544"/>
                  </a:lnTo>
                  <a:lnTo>
                    <a:pt x="578" y="539"/>
                  </a:lnTo>
                  <a:lnTo>
                    <a:pt x="558" y="537"/>
                  </a:lnTo>
                  <a:lnTo>
                    <a:pt x="529" y="533"/>
                  </a:lnTo>
                  <a:lnTo>
                    <a:pt x="493" y="530"/>
                  </a:lnTo>
                  <a:lnTo>
                    <a:pt x="453" y="527"/>
                  </a:lnTo>
                  <a:lnTo>
                    <a:pt x="411" y="525"/>
                  </a:lnTo>
                  <a:lnTo>
                    <a:pt x="366" y="522"/>
                  </a:lnTo>
                  <a:lnTo>
                    <a:pt x="322" y="520"/>
                  </a:lnTo>
                  <a:lnTo>
                    <a:pt x="279" y="517"/>
                  </a:lnTo>
                  <a:lnTo>
                    <a:pt x="272" y="517"/>
                  </a:lnTo>
                  <a:lnTo>
                    <a:pt x="273" y="510"/>
                  </a:lnTo>
                  <a:lnTo>
                    <a:pt x="286" y="448"/>
                  </a:lnTo>
                  <a:lnTo>
                    <a:pt x="300" y="387"/>
                  </a:lnTo>
                  <a:lnTo>
                    <a:pt x="316" y="329"/>
                  </a:lnTo>
                  <a:lnTo>
                    <a:pt x="332" y="274"/>
                  </a:lnTo>
                  <a:lnTo>
                    <a:pt x="340" y="248"/>
                  </a:lnTo>
                  <a:lnTo>
                    <a:pt x="349" y="223"/>
                  </a:lnTo>
                  <a:lnTo>
                    <a:pt x="358" y="199"/>
                  </a:lnTo>
                  <a:lnTo>
                    <a:pt x="367" y="178"/>
                  </a:lnTo>
                  <a:lnTo>
                    <a:pt x="376" y="157"/>
                  </a:lnTo>
                  <a:lnTo>
                    <a:pt x="384" y="138"/>
                  </a:lnTo>
                  <a:lnTo>
                    <a:pt x="393" y="122"/>
                  </a:lnTo>
                  <a:lnTo>
                    <a:pt x="401" y="106"/>
                  </a:lnTo>
                  <a:lnTo>
                    <a:pt x="413" y="86"/>
                  </a:lnTo>
                  <a:lnTo>
                    <a:pt x="422" y="67"/>
                  </a:lnTo>
                  <a:lnTo>
                    <a:pt x="425" y="59"/>
                  </a:lnTo>
                  <a:lnTo>
                    <a:pt x="426" y="52"/>
                  </a:lnTo>
                  <a:lnTo>
                    <a:pt x="426" y="45"/>
                  </a:lnTo>
                  <a:lnTo>
                    <a:pt x="424" y="39"/>
                  </a:lnTo>
                  <a:lnTo>
                    <a:pt x="422" y="34"/>
                  </a:lnTo>
                  <a:lnTo>
                    <a:pt x="418" y="30"/>
                  </a:lnTo>
                  <a:lnTo>
                    <a:pt x="413" y="25"/>
                  </a:lnTo>
                  <a:lnTo>
                    <a:pt x="406" y="20"/>
                  </a:lnTo>
                  <a:lnTo>
                    <a:pt x="397" y="16"/>
                  </a:lnTo>
                  <a:lnTo>
                    <a:pt x="387" y="13"/>
                  </a:lnTo>
                  <a:lnTo>
                    <a:pt x="376" y="9"/>
                  </a:lnTo>
                  <a:lnTo>
                    <a:pt x="364" y="6"/>
                  </a:lnTo>
                  <a:lnTo>
                    <a:pt x="353" y="3"/>
                  </a:lnTo>
                  <a:lnTo>
                    <a:pt x="342" y="1"/>
                  </a:lnTo>
                  <a:lnTo>
                    <a:pt x="333" y="0"/>
                  </a:lnTo>
                  <a:lnTo>
                    <a:pt x="323" y="0"/>
                  </a:lnTo>
                  <a:lnTo>
                    <a:pt x="313" y="1"/>
                  </a:lnTo>
                  <a:lnTo>
                    <a:pt x="304" y="2"/>
                  </a:lnTo>
                  <a:lnTo>
                    <a:pt x="294" y="4"/>
                  </a:lnTo>
                  <a:lnTo>
                    <a:pt x="286" y="7"/>
                  </a:lnTo>
                  <a:lnTo>
                    <a:pt x="279" y="11"/>
                  </a:lnTo>
                  <a:lnTo>
                    <a:pt x="273" y="15"/>
                  </a:lnTo>
                  <a:lnTo>
                    <a:pt x="267" y="20"/>
                  </a:lnTo>
                  <a:lnTo>
                    <a:pt x="262" y="26"/>
                  </a:lnTo>
                  <a:lnTo>
                    <a:pt x="253" y="37"/>
                  </a:lnTo>
                  <a:lnTo>
                    <a:pt x="245" y="49"/>
                  </a:lnTo>
                  <a:lnTo>
                    <a:pt x="240" y="61"/>
                  </a:lnTo>
                  <a:lnTo>
                    <a:pt x="235" y="73"/>
                  </a:lnTo>
                  <a:lnTo>
                    <a:pt x="216" y="124"/>
                  </a:lnTo>
                  <a:lnTo>
                    <a:pt x="197" y="177"/>
                  </a:lnTo>
                  <a:lnTo>
                    <a:pt x="180" y="230"/>
                  </a:lnTo>
                  <a:lnTo>
                    <a:pt x="164" y="285"/>
                  </a:lnTo>
                  <a:lnTo>
                    <a:pt x="150" y="340"/>
                  </a:lnTo>
                  <a:lnTo>
                    <a:pt x="137" y="395"/>
                  </a:lnTo>
                  <a:lnTo>
                    <a:pt x="126" y="450"/>
                  </a:lnTo>
                  <a:lnTo>
                    <a:pt x="117" y="505"/>
                  </a:lnTo>
                  <a:lnTo>
                    <a:pt x="116" y="510"/>
                  </a:lnTo>
                  <a:lnTo>
                    <a:pt x="111" y="510"/>
                  </a:lnTo>
                  <a:lnTo>
                    <a:pt x="89" y="509"/>
                  </a:lnTo>
                  <a:lnTo>
                    <a:pt x="71" y="509"/>
                  </a:lnTo>
                  <a:lnTo>
                    <a:pt x="54" y="509"/>
                  </a:lnTo>
                  <a:lnTo>
                    <a:pt x="39" y="509"/>
                  </a:lnTo>
                  <a:lnTo>
                    <a:pt x="26" y="510"/>
                  </a:lnTo>
                  <a:lnTo>
                    <a:pt x="16" y="512"/>
                  </a:lnTo>
                  <a:lnTo>
                    <a:pt x="11" y="514"/>
                  </a:lnTo>
                  <a:lnTo>
                    <a:pt x="8" y="517"/>
                  </a:lnTo>
                  <a:lnTo>
                    <a:pt x="5" y="519"/>
                  </a:lnTo>
                  <a:lnTo>
                    <a:pt x="3" y="522"/>
                  </a:lnTo>
                  <a:lnTo>
                    <a:pt x="2" y="524"/>
                  </a:lnTo>
                  <a:lnTo>
                    <a:pt x="1" y="528"/>
                  </a:lnTo>
                  <a:lnTo>
                    <a:pt x="0" y="531"/>
                  </a:lnTo>
                  <a:lnTo>
                    <a:pt x="0" y="535"/>
                  </a:lnTo>
                  <a:lnTo>
                    <a:pt x="2" y="545"/>
                  </a:lnTo>
                  <a:lnTo>
                    <a:pt x="6" y="555"/>
                  </a:lnTo>
                  <a:lnTo>
                    <a:pt x="11" y="566"/>
                  </a:lnTo>
                  <a:lnTo>
                    <a:pt x="17" y="577"/>
                  </a:lnTo>
                  <a:lnTo>
                    <a:pt x="25" y="588"/>
                  </a:lnTo>
                  <a:lnTo>
                    <a:pt x="34" y="600"/>
                  </a:lnTo>
                  <a:lnTo>
                    <a:pt x="40" y="606"/>
                  </a:lnTo>
                  <a:lnTo>
                    <a:pt x="47" y="611"/>
                  </a:lnTo>
                  <a:lnTo>
                    <a:pt x="54" y="618"/>
                  </a:lnTo>
                  <a:lnTo>
                    <a:pt x="61" y="623"/>
                  </a:lnTo>
                  <a:lnTo>
                    <a:pt x="69" y="627"/>
                  </a:lnTo>
                  <a:lnTo>
                    <a:pt x="77" y="631"/>
                  </a:lnTo>
                  <a:lnTo>
                    <a:pt x="86" y="635"/>
                  </a:lnTo>
                  <a:lnTo>
                    <a:pt x="96" y="638"/>
                  </a:lnTo>
                  <a:lnTo>
                    <a:pt x="102" y="640"/>
                  </a:lnTo>
                  <a:lnTo>
                    <a:pt x="101" y="644"/>
                  </a:lnTo>
                  <a:lnTo>
                    <a:pt x="100" y="669"/>
                  </a:lnTo>
                  <a:lnTo>
                    <a:pt x="99" y="693"/>
                  </a:lnTo>
                  <a:lnTo>
                    <a:pt x="98" y="718"/>
                  </a:lnTo>
                  <a:lnTo>
                    <a:pt x="98" y="741"/>
                  </a:lnTo>
                  <a:lnTo>
                    <a:pt x="98" y="771"/>
                  </a:lnTo>
                  <a:lnTo>
                    <a:pt x="99" y="798"/>
                  </a:lnTo>
                  <a:lnTo>
                    <a:pt x="102" y="825"/>
                  </a:lnTo>
                  <a:lnTo>
                    <a:pt x="106" y="849"/>
                  </a:lnTo>
                  <a:lnTo>
                    <a:pt x="110" y="873"/>
                  </a:lnTo>
                  <a:lnTo>
                    <a:pt x="116" y="894"/>
                  </a:lnTo>
                  <a:lnTo>
                    <a:pt x="123" y="914"/>
                  </a:lnTo>
                  <a:lnTo>
                    <a:pt x="131" y="932"/>
                  </a:lnTo>
                  <a:lnTo>
                    <a:pt x="141" y="948"/>
                  </a:lnTo>
                  <a:lnTo>
                    <a:pt x="152" y="963"/>
                  </a:lnTo>
                  <a:lnTo>
                    <a:pt x="163" y="976"/>
                  </a:lnTo>
                  <a:lnTo>
                    <a:pt x="176" y="987"/>
                  </a:lnTo>
                  <a:lnTo>
                    <a:pt x="189" y="997"/>
                  </a:lnTo>
                  <a:lnTo>
                    <a:pt x="204" y="1004"/>
                  </a:lnTo>
                  <a:lnTo>
                    <a:pt x="220" y="1011"/>
                  </a:lnTo>
                  <a:lnTo>
                    <a:pt x="236" y="1016"/>
                  </a:lnTo>
                  <a:lnTo>
                    <a:pt x="242" y="1017"/>
                  </a:lnTo>
                  <a:lnTo>
                    <a:pt x="248" y="1017"/>
                  </a:lnTo>
                  <a:lnTo>
                    <a:pt x="259" y="1016"/>
                  </a:lnTo>
                  <a:lnTo>
                    <a:pt x="268" y="1014"/>
                  </a:lnTo>
                  <a:lnTo>
                    <a:pt x="273" y="1012"/>
                  </a:lnTo>
                  <a:lnTo>
                    <a:pt x="277" y="1010"/>
                  </a:lnTo>
                  <a:lnTo>
                    <a:pt x="280" y="1007"/>
                  </a:lnTo>
                  <a:lnTo>
                    <a:pt x="282" y="1004"/>
                  </a:lnTo>
                  <a:lnTo>
                    <a:pt x="284" y="999"/>
                  </a:lnTo>
                  <a:lnTo>
                    <a:pt x="284" y="994"/>
                  </a:lnTo>
                  <a:lnTo>
                    <a:pt x="282" y="989"/>
                  </a:lnTo>
                  <a:lnTo>
                    <a:pt x="279" y="982"/>
                  </a:lnTo>
                  <a:lnTo>
                    <a:pt x="271" y="966"/>
                  </a:lnTo>
                  <a:lnTo>
                    <a:pt x="265" y="948"/>
                  </a:lnTo>
                  <a:lnTo>
                    <a:pt x="259" y="929"/>
                  </a:lnTo>
                  <a:lnTo>
                    <a:pt x="254" y="909"/>
                  </a:lnTo>
                  <a:lnTo>
                    <a:pt x="251" y="888"/>
                  </a:lnTo>
                  <a:lnTo>
                    <a:pt x="247" y="866"/>
                  </a:lnTo>
                  <a:lnTo>
                    <a:pt x="245" y="843"/>
                  </a:lnTo>
                  <a:lnTo>
                    <a:pt x="244" y="820"/>
                  </a:lnTo>
                  <a:lnTo>
                    <a:pt x="243" y="796"/>
                  </a:lnTo>
                  <a:lnTo>
                    <a:pt x="243" y="773"/>
                  </a:lnTo>
                  <a:lnTo>
                    <a:pt x="244" y="748"/>
                  </a:lnTo>
                  <a:lnTo>
                    <a:pt x="245" y="725"/>
                  </a:lnTo>
                  <a:lnTo>
                    <a:pt x="249" y="678"/>
                  </a:lnTo>
                  <a:lnTo>
                    <a:pt x="254" y="633"/>
                  </a:lnTo>
                  <a:lnTo>
                    <a:pt x="255" y="629"/>
                  </a:lnTo>
                  <a:lnTo>
                    <a:pt x="259" y="628"/>
                  </a:lnTo>
                  <a:lnTo>
                    <a:pt x="282" y="625"/>
                  </a:lnTo>
                  <a:lnTo>
                    <a:pt x="307" y="622"/>
                  </a:lnTo>
                  <a:lnTo>
                    <a:pt x="332" y="618"/>
                  </a:lnTo>
                  <a:lnTo>
                    <a:pt x="357" y="615"/>
                  </a:lnTo>
                  <a:lnTo>
                    <a:pt x="381" y="612"/>
                  </a:lnTo>
                  <a:lnTo>
                    <a:pt x="406" y="610"/>
                  </a:lnTo>
                  <a:lnTo>
                    <a:pt x="428" y="608"/>
                  </a:lnTo>
                  <a:lnTo>
                    <a:pt x="448" y="607"/>
                  </a:lnTo>
                  <a:lnTo>
                    <a:pt x="450" y="607"/>
                  </a:lnTo>
                  <a:lnTo>
                    <a:pt x="459" y="608"/>
                  </a:lnTo>
                  <a:lnTo>
                    <a:pt x="466" y="610"/>
                  </a:lnTo>
                  <a:lnTo>
                    <a:pt x="472" y="612"/>
                  </a:lnTo>
                  <a:lnTo>
                    <a:pt x="477" y="617"/>
                  </a:lnTo>
                  <a:lnTo>
                    <a:pt x="479" y="620"/>
                  </a:lnTo>
                  <a:lnTo>
                    <a:pt x="481" y="623"/>
                  </a:lnTo>
                  <a:lnTo>
                    <a:pt x="482" y="626"/>
                  </a:lnTo>
                  <a:lnTo>
                    <a:pt x="483" y="630"/>
                  </a:lnTo>
                  <a:lnTo>
                    <a:pt x="483" y="637"/>
                  </a:lnTo>
                  <a:lnTo>
                    <a:pt x="483" y="645"/>
                  </a:lnTo>
                  <a:lnTo>
                    <a:pt x="483" y="657"/>
                  </a:lnTo>
                  <a:lnTo>
                    <a:pt x="483" y="674"/>
                  </a:lnTo>
                  <a:lnTo>
                    <a:pt x="485" y="693"/>
                  </a:lnTo>
                  <a:lnTo>
                    <a:pt x="489" y="717"/>
                  </a:lnTo>
                  <a:lnTo>
                    <a:pt x="492" y="728"/>
                  </a:lnTo>
                  <a:lnTo>
                    <a:pt x="495" y="741"/>
                  </a:lnTo>
                  <a:lnTo>
                    <a:pt x="500" y="753"/>
                  </a:lnTo>
                  <a:lnTo>
                    <a:pt x="506" y="766"/>
                  </a:lnTo>
                  <a:lnTo>
                    <a:pt x="513" y="779"/>
                  </a:lnTo>
                  <a:lnTo>
                    <a:pt x="520" y="791"/>
                  </a:lnTo>
                  <a:lnTo>
                    <a:pt x="529" y="803"/>
                  </a:lnTo>
                  <a:lnTo>
                    <a:pt x="539" y="816"/>
                  </a:lnTo>
                  <a:lnTo>
                    <a:pt x="548" y="824"/>
                  </a:lnTo>
                  <a:lnTo>
                    <a:pt x="558" y="832"/>
                  </a:lnTo>
                  <a:lnTo>
                    <a:pt x="568" y="840"/>
                  </a:lnTo>
                  <a:lnTo>
                    <a:pt x="578" y="846"/>
                  </a:lnTo>
                  <a:lnTo>
                    <a:pt x="589" y="853"/>
                  </a:lnTo>
                  <a:lnTo>
                    <a:pt x="600" y="858"/>
                  </a:lnTo>
                  <a:lnTo>
                    <a:pt x="613" y="865"/>
                  </a:lnTo>
                  <a:lnTo>
                    <a:pt x="626" y="869"/>
                  </a:lnTo>
                  <a:lnTo>
                    <a:pt x="639" y="873"/>
                  </a:lnTo>
                  <a:lnTo>
                    <a:pt x="652" y="877"/>
                  </a:lnTo>
                  <a:lnTo>
                    <a:pt x="668" y="879"/>
                  </a:lnTo>
                  <a:lnTo>
                    <a:pt x="682" y="882"/>
                  </a:lnTo>
                  <a:lnTo>
                    <a:pt x="697" y="883"/>
                  </a:lnTo>
                  <a:lnTo>
                    <a:pt x="714" y="884"/>
                  </a:lnTo>
                  <a:lnTo>
                    <a:pt x="730" y="885"/>
                  </a:lnTo>
                  <a:lnTo>
                    <a:pt x="747" y="885"/>
                  </a:lnTo>
                  <a:lnTo>
                    <a:pt x="756" y="8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8" name="Freeform 36"/>
            <p:cNvSpPr>
              <a:spLocks/>
            </p:cNvSpPr>
            <p:nvPr userDrawn="1"/>
          </p:nvSpPr>
          <p:spPr bwMode="auto">
            <a:xfrm>
              <a:off x="6460" y="648"/>
              <a:ext cx="42" cy="70"/>
            </a:xfrm>
            <a:custGeom>
              <a:avLst/>
              <a:gdLst>
                <a:gd name="T0" fmla="*/ 395 w 504"/>
                <a:gd name="T1" fmla="*/ 126 h 840"/>
                <a:gd name="T2" fmla="*/ 353 w 504"/>
                <a:gd name="T3" fmla="*/ 165 h 840"/>
                <a:gd name="T4" fmla="*/ 314 w 504"/>
                <a:gd name="T5" fmla="*/ 203 h 840"/>
                <a:gd name="T6" fmla="*/ 279 w 504"/>
                <a:gd name="T7" fmla="*/ 243 h 840"/>
                <a:gd name="T8" fmla="*/ 248 w 504"/>
                <a:gd name="T9" fmla="*/ 283 h 840"/>
                <a:gd name="T10" fmla="*/ 219 w 504"/>
                <a:gd name="T11" fmla="*/ 323 h 840"/>
                <a:gd name="T12" fmla="*/ 195 w 504"/>
                <a:gd name="T13" fmla="*/ 365 h 840"/>
                <a:gd name="T14" fmla="*/ 174 w 504"/>
                <a:gd name="T15" fmla="*/ 407 h 840"/>
                <a:gd name="T16" fmla="*/ 156 w 504"/>
                <a:gd name="T17" fmla="*/ 451 h 840"/>
                <a:gd name="T18" fmla="*/ 135 w 504"/>
                <a:gd name="T19" fmla="*/ 514 h 840"/>
                <a:gd name="T20" fmla="*/ 122 w 504"/>
                <a:gd name="T21" fmla="*/ 567 h 840"/>
                <a:gd name="T22" fmla="*/ 115 w 504"/>
                <a:gd name="T23" fmla="*/ 613 h 840"/>
                <a:gd name="T24" fmla="*/ 114 w 504"/>
                <a:gd name="T25" fmla="*/ 650 h 840"/>
                <a:gd name="T26" fmla="*/ 116 w 504"/>
                <a:gd name="T27" fmla="*/ 681 h 840"/>
                <a:gd name="T28" fmla="*/ 121 w 504"/>
                <a:gd name="T29" fmla="*/ 704 h 840"/>
                <a:gd name="T30" fmla="*/ 127 w 504"/>
                <a:gd name="T31" fmla="*/ 723 h 840"/>
                <a:gd name="T32" fmla="*/ 135 w 504"/>
                <a:gd name="T33" fmla="*/ 736 h 840"/>
                <a:gd name="T34" fmla="*/ 146 w 504"/>
                <a:gd name="T35" fmla="*/ 748 h 840"/>
                <a:gd name="T36" fmla="*/ 159 w 504"/>
                <a:gd name="T37" fmla="*/ 757 h 840"/>
                <a:gd name="T38" fmla="*/ 173 w 504"/>
                <a:gd name="T39" fmla="*/ 762 h 840"/>
                <a:gd name="T40" fmla="*/ 188 w 504"/>
                <a:gd name="T41" fmla="*/ 764 h 840"/>
                <a:gd name="T42" fmla="*/ 208 w 504"/>
                <a:gd name="T43" fmla="*/ 840 h 840"/>
                <a:gd name="T44" fmla="*/ 182 w 504"/>
                <a:gd name="T45" fmla="*/ 839 h 840"/>
                <a:gd name="T46" fmla="*/ 159 w 504"/>
                <a:gd name="T47" fmla="*/ 835 h 840"/>
                <a:gd name="T48" fmla="*/ 136 w 504"/>
                <a:gd name="T49" fmla="*/ 829 h 840"/>
                <a:gd name="T50" fmla="*/ 115 w 504"/>
                <a:gd name="T51" fmla="*/ 821 h 840"/>
                <a:gd name="T52" fmla="*/ 96 w 504"/>
                <a:gd name="T53" fmla="*/ 809 h 840"/>
                <a:gd name="T54" fmla="*/ 77 w 504"/>
                <a:gd name="T55" fmla="*/ 795 h 840"/>
                <a:gd name="T56" fmla="*/ 61 w 504"/>
                <a:gd name="T57" fmla="*/ 780 h 840"/>
                <a:gd name="T58" fmla="*/ 47 w 504"/>
                <a:gd name="T59" fmla="*/ 761 h 840"/>
                <a:gd name="T60" fmla="*/ 28 w 504"/>
                <a:gd name="T61" fmla="*/ 731 h 840"/>
                <a:gd name="T62" fmla="*/ 14 w 504"/>
                <a:gd name="T63" fmla="*/ 696 h 840"/>
                <a:gd name="T64" fmla="*/ 5 w 504"/>
                <a:gd name="T65" fmla="*/ 658 h 840"/>
                <a:gd name="T66" fmla="*/ 1 w 504"/>
                <a:gd name="T67" fmla="*/ 618 h 840"/>
                <a:gd name="T68" fmla="*/ 1 w 504"/>
                <a:gd name="T69" fmla="*/ 576 h 840"/>
                <a:gd name="T70" fmla="*/ 5 w 504"/>
                <a:gd name="T71" fmla="*/ 532 h 840"/>
                <a:gd name="T72" fmla="*/ 14 w 504"/>
                <a:gd name="T73" fmla="*/ 486 h 840"/>
                <a:gd name="T74" fmla="*/ 27 w 504"/>
                <a:gd name="T75" fmla="*/ 439 h 840"/>
                <a:gd name="T76" fmla="*/ 51 w 504"/>
                <a:gd name="T77" fmla="*/ 380 h 840"/>
                <a:gd name="T78" fmla="*/ 81 w 504"/>
                <a:gd name="T79" fmla="*/ 321 h 840"/>
                <a:gd name="T80" fmla="*/ 118 w 504"/>
                <a:gd name="T81" fmla="*/ 264 h 840"/>
                <a:gd name="T82" fmla="*/ 162 w 504"/>
                <a:gd name="T83" fmla="*/ 209 h 840"/>
                <a:gd name="T84" fmla="*/ 212 w 504"/>
                <a:gd name="T85" fmla="*/ 156 h 840"/>
                <a:gd name="T86" fmla="*/ 269 w 504"/>
                <a:gd name="T87" fmla="*/ 103 h 840"/>
                <a:gd name="T88" fmla="*/ 332 w 504"/>
                <a:gd name="T89" fmla="*/ 52 h 840"/>
                <a:gd name="T90" fmla="*/ 403 w 504"/>
                <a:gd name="T91" fmla="*/ 2 h 840"/>
                <a:gd name="T92" fmla="*/ 504 w 504"/>
                <a:gd name="T93" fmla="*/ 2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04" h="840">
                  <a:moveTo>
                    <a:pt x="406" y="118"/>
                  </a:moveTo>
                  <a:lnTo>
                    <a:pt x="395" y="126"/>
                  </a:lnTo>
                  <a:lnTo>
                    <a:pt x="374" y="146"/>
                  </a:lnTo>
                  <a:lnTo>
                    <a:pt x="353" y="165"/>
                  </a:lnTo>
                  <a:lnTo>
                    <a:pt x="333" y="184"/>
                  </a:lnTo>
                  <a:lnTo>
                    <a:pt x="314" y="203"/>
                  </a:lnTo>
                  <a:lnTo>
                    <a:pt x="295" y="223"/>
                  </a:lnTo>
                  <a:lnTo>
                    <a:pt x="279" y="243"/>
                  </a:lnTo>
                  <a:lnTo>
                    <a:pt x="263" y="262"/>
                  </a:lnTo>
                  <a:lnTo>
                    <a:pt x="248" y="283"/>
                  </a:lnTo>
                  <a:lnTo>
                    <a:pt x="233" y="303"/>
                  </a:lnTo>
                  <a:lnTo>
                    <a:pt x="219" y="323"/>
                  </a:lnTo>
                  <a:lnTo>
                    <a:pt x="207" y="344"/>
                  </a:lnTo>
                  <a:lnTo>
                    <a:pt x="195" y="365"/>
                  </a:lnTo>
                  <a:lnTo>
                    <a:pt x="184" y="386"/>
                  </a:lnTo>
                  <a:lnTo>
                    <a:pt x="174" y="407"/>
                  </a:lnTo>
                  <a:lnTo>
                    <a:pt x="165" y="430"/>
                  </a:lnTo>
                  <a:lnTo>
                    <a:pt x="156" y="451"/>
                  </a:lnTo>
                  <a:lnTo>
                    <a:pt x="145" y="484"/>
                  </a:lnTo>
                  <a:lnTo>
                    <a:pt x="135" y="514"/>
                  </a:lnTo>
                  <a:lnTo>
                    <a:pt x="128" y="542"/>
                  </a:lnTo>
                  <a:lnTo>
                    <a:pt x="122" y="567"/>
                  </a:lnTo>
                  <a:lnTo>
                    <a:pt x="118" y="591"/>
                  </a:lnTo>
                  <a:lnTo>
                    <a:pt x="115" y="613"/>
                  </a:lnTo>
                  <a:lnTo>
                    <a:pt x="114" y="633"/>
                  </a:lnTo>
                  <a:lnTo>
                    <a:pt x="114" y="650"/>
                  </a:lnTo>
                  <a:lnTo>
                    <a:pt x="114" y="666"/>
                  </a:lnTo>
                  <a:lnTo>
                    <a:pt x="116" y="681"/>
                  </a:lnTo>
                  <a:lnTo>
                    <a:pt x="118" y="693"/>
                  </a:lnTo>
                  <a:lnTo>
                    <a:pt x="121" y="704"/>
                  </a:lnTo>
                  <a:lnTo>
                    <a:pt x="124" y="714"/>
                  </a:lnTo>
                  <a:lnTo>
                    <a:pt x="127" y="723"/>
                  </a:lnTo>
                  <a:lnTo>
                    <a:pt x="131" y="730"/>
                  </a:lnTo>
                  <a:lnTo>
                    <a:pt x="135" y="736"/>
                  </a:lnTo>
                  <a:lnTo>
                    <a:pt x="140" y="742"/>
                  </a:lnTo>
                  <a:lnTo>
                    <a:pt x="146" y="748"/>
                  </a:lnTo>
                  <a:lnTo>
                    <a:pt x="152" y="753"/>
                  </a:lnTo>
                  <a:lnTo>
                    <a:pt x="159" y="757"/>
                  </a:lnTo>
                  <a:lnTo>
                    <a:pt x="166" y="760"/>
                  </a:lnTo>
                  <a:lnTo>
                    <a:pt x="173" y="762"/>
                  </a:lnTo>
                  <a:lnTo>
                    <a:pt x="180" y="763"/>
                  </a:lnTo>
                  <a:lnTo>
                    <a:pt x="188" y="764"/>
                  </a:lnTo>
                  <a:lnTo>
                    <a:pt x="230" y="801"/>
                  </a:lnTo>
                  <a:lnTo>
                    <a:pt x="208" y="840"/>
                  </a:lnTo>
                  <a:lnTo>
                    <a:pt x="195" y="840"/>
                  </a:lnTo>
                  <a:lnTo>
                    <a:pt x="182" y="839"/>
                  </a:lnTo>
                  <a:lnTo>
                    <a:pt x="170" y="838"/>
                  </a:lnTo>
                  <a:lnTo>
                    <a:pt x="159" y="835"/>
                  </a:lnTo>
                  <a:lnTo>
                    <a:pt x="148" y="833"/>
                  </a:lnTo>
                  <a:lnTo>
                    <a:pt x="136" y="829"/>
                  </a:lnTo>
                  <a:lnTo>
                    <a:pt x="125" y="825"/>
                  </a:lnTo>
                  <a:lnTo>
                    <a:pt x="115" y="821"/>
                  </a:lnTo>
                  <a:lnTo>
                    <a:pt x="105" y="814"/>
                  </a:lnTo>
                  <a:lnTo>
                    <a:pt x="96" y="809"/>
                  </a:lnTo>
                  <a:lnTo>
                    <a:pt x="86" y="802"/>
                  </a:lnTo>
                  <a:lnTo>
                    <a:pt x="77" y="795"/>
                  </a:lnTo>
                  <a:lnTo>
                    <a:pt x="69" y="788"/>
                  </a:lnTo>
                  <a:lnTo>
                    <a:pt x="61" y="780"/>
                  </a:lnTo>
                  <a:lnTo>
                    <a:pt x="54" y="771"/>
                  </a:lnTo>
                  <a:lnTo>
                    <a:pt x="47" y="761"/>
                  </a:lnTo>
                  <a:lnTo>
                    <a:pt x="36" y="746"/>
                  </a:lnTo>
                  <a:lnTo>
                    <a:pt x="28" y="731"/>
                  </a:lnTo>
                  <a:lnTo>
                    <a:pt x="21" y="713"/>
                  </a:lnTo>
                  <a:lnTo>
                    <a:pt x="14" y="696"/>
                  </a:lnTo>
                  <a:lnTo>
                    <a:pt x="9" y="678"/>
                  </a:lnTo>
                  <a:lnTo>
                    <a:pt x="5" y="658"/>
                  </a:lnTo>
                  <a:lnTo>
                    <a:pt x="2" y="639"/>
                  </a:lnTo>
                  <a:lnTo>
                    <a:pt x="1" y="618"/>
                  </a:lnTo>
                  <a:lnTo>
                    <a:pt x="0" y="597"/>
                  </a:lnTo>
                  <a:lnTo>
                    <a:pt x="1" y="576"/>
                  </a:lnTo>
                  <a:lnTo>
                    <a:pt x="2" y="554"/>
                  </a:lnTo>
                  <a:lnTo>
                    <a:pt x="5" y="532"/>
                  </a:lnTo>
                  <a:lnTo>
                    <a:pt x="9" y="509"/>
                  </a:lnTo>
                  <a:lnTo>
                    <a:pt x="14" y="486"/>
                  </a:lnTo>
                  <a:lnTo>
                    <a:pt x="20" y="462"/>
                  </a:lnTo>
                  <a:lnTo>
                    <a:pt x="27" y="439"/>
                  </a:lnTo>
                  <a:lnTo>
                    <a:pt x="38" y="409"/>
                  </a:lnTo>
                  <a:lnTo>
                    <a:pt x="51" y="380"/>
                  </a:lnTo>
                  <a:lnTo>
                    <a:pt x="66" y="350"/>
                  </a:lnTo>
                  <a:lnTo>
                    <a:pt x="81" y="321"/>
                  </a:lnTo>
                  <a:lnTo>
                    <a:pt x="99" y="293"/>
                  </a:lnTo>
                  <a:lnTo>
                    <a:pt x="118" y="264"/>
                  </a:lnTo>
                  <a:lnTo>
                    <a:pt x="139" y="237"/>
                  </a:lnTo>
                  <a:lnTo>
                    <a:pt x="162" y="209"/>
                  </a:lnTo>
                  <a:lnTo>
                    <a:pt x="185" y="183"/>
                  </a:lnTo>
                  <a:lnTo>
                    <a:pt x="212" y="156"/>
                  </a:lnTo>
                  <a:lnTo>
                    <a:pt x="239" y="130"/>
                  </a:lnTo>
                  <a:lnTo>
                    <a:pt x="269" y="103"/>
                  </a:lnTo>
                  <a:lnTo>
                    <a:pt x="300" y="77"/>
                  </a:lnTo>
                  <a:lnTo>
                    <a:pt x="332" y="52"/>
                  </a:lnTo>
                  <a:lnTo>
                    <a:pt x="367" y="26"/>
                  </a:lnTo>
                  <a:lnTo>
                    <a:pt x="403" y="2"/>
                  </a:lnTo>
                  <a:lnTo>
                    <a:pt x="406" y="0"/>
                  </a:lnTo>
                  <a:lnTo>
                    <a:pt x="504" y="26"/>
                  </a:lnTo>
                  <a:lnTo>
                    <a:pt x="406" y="11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9" name="Freeform 37"/>
            <p:cNvSpPr>
              <a:spLocks/>
            </p:cNvSpPr>
            <p:nvPr userDrawn="1"/>
          </p:nvSpPr>
          <p:spPr bwMode="auto">
            <a:xfrm>
              <a:off x="7081" y="570"/>
              <a:ext cx="66" cy="83"/>
            </a:xfrm>
            <a:custGeom>
              <a:avLst/>
              <a:gdLst>
                <a:gd name="T0" fmla="*/ 575 w 783"/>
                <a:gd name="T1" fmla="*/ 794 h 1004"/>
                <a:gd name="T2" fmla="*/ 584 w 783"/>
                <a:gd name="T3" fmla="*/ 863 h 1004"/>
                <a:gd name="T4" fmla="*/ 607 w 783"/>
                <a:gd name="T5" fmla="*/ 922 h 1004"/>
                <a:gd name="T6" fmla="*/ 643 w 783"/>
                <a:gd name="T7" fmla="*/ 967 h 1004"/>
                <a:gd name="T8" fmla="*/ 692 w 783"/>
                <a:gd name="T9" fmla="*/ 1000 h 1004"/>
                <a:gd name="T10" fmla="*/ 718 w 783"/>
                <a:gd name="T11" fmla="*/ 1004 h 1004"/>
                <a:gd name="T12" fmla="*/ 738 w 783"/>
                <a:gd name="T13" fmla="*/ 997 h 1004"/>
                <a:gd name="T14" fmla="*/ 741 w 783"/>
                <a:gd name="T15" fmla="*/ 978 h 1004"/>
                <a:gd name="T16" fmla="*/ 727 w 783"/>
                <a:gd name="T17" fmla="*/ 902 h 1004"/>
                <a:gd name="T18" fmla="*/ 728 w 783"/>
                <a:gd name="T19" fmla="*/ 819 h 1004"/>
                <a:gd name="T20" fmla="*/ 742 w 783"/>
                <a:gd name="T21" fmla="*/ 732 h 1004"/>
                <a:gd name="T22" fmla="*/ 767 w 783"/>
                <a:gd name="T23" fmla="*/ 642 h 1004"/>
                <a:gd name="T24" fmla="*/ 783 w 783"/>
                <a:gd name="T25" fmla="*/ 583 h 1004"/>
                <a:gd name="T26" fmla="*/ 779 w 783"/>
                <a:gd name="T27" fmla="*/ 550 h 1004"/>
                <a:gd name="T28" fmla="*/ 756 w 783"/>
                <a:gd name="T29" fmla="*/ 522 h 1004"/>
                <a:gd name="T30" fmla="*/ 702 w 783"/>
                <a:gd name="T31" fmla="*/ 494 h 1004"/>
                <a:gd name="T32" fmla="*/ 674 w 783"/>
                <a:gd name="T33" fmla="*/ 489 h 1004"/>
                <a:gd name="T34" fmla="*/ 651 w 783"/>
                <a:gd name="T35" fmla="*/ 493 h 1004"/>
                <a:gd name="T36" fmla="*/ 633 w 783"/>
                <a:gd name="T37" fmla="*/ 508 h 1004"/>
                <a:gd name="T38" fmla="*/ 603 w 783"/>
                <a:gd name="T39" fmla="*/ 553 h 1004"/>
                <a:gd name="T40" fmla="*/ 506 w 783"/>
                <a:gd name="T41" fmla="*/ 676 h 1004"/>
                <a:gd name="T42" fmla="*/ 401 w 783"/>
                <a:gd name="T43" fmla="*/ 783 h 1004"/>
                <a:gd name="T44" fmla="*/ 336 w 783"/>
                <a:gd name="T45" fmla="*/ 834 h 1004"/>
                <a:gd name="T46" fmla="*/ 286 w 783"/>
                <a:gd name="T47" fmla="*/ 860 h 1004"/>
                <a:gd name="T48" fmla="*/ 240 w 783"/>
                <a:gd name="T49" fmla="*/ 873 h 1004"/>
                <a:gd name="T50" fmla="*/ 209 w 783"/>
                <a:gd name="T51" fmla="*/ 871 h 1004"/>
                <a:gd name="T52" fmla="*/ 188 w 783"/>
                <a:gd name="T53" fmla="*/ 858 h 1004"/>
                <a:gd name="T54" fmla="*/ 170 w 783"/>
                <a:gd name="T55" fmla="*/ 836 h 1004"/>
                <a:gd name="T56" fmla="*/ 155 w 783"/>
                <a:gd name="T57" fmla="*/ 776 h 1004"/>
                <a:gd name="T58" fmla="*/ 159 w 783"/>
                <a:gd name="T59" fmla="*/ 665 h 1004"/>
                <a:gd name="T60" fmla="*/ 188 w 783"/>
                <a:gd name="T61" fmla="*/ 507 h 1004"/>
                <a:gd name="T62" fmla="*/ 234 w 783"/>
                <a:gd name="T63" fmla="*/ 341 h 1004"/>
                <a:gd name="T64" fmla="*/ 291 w 783"/>
                <a:gd name="T65" fmla="*/ 188 h 1004"/>
                <a:gd name="T66" fmla="*/ 345 w 783"/>
                <a:gd name="T67" fmla="*/ 81 h 1004"/>
                <a:gd name="T68" fmla="*/ 360 w 783"/>
                <a:gd name="T69" fmla="*/ 40 h 1004"/>
                <a:gd name="T70" fmla="*/ 354 w 783"/>
                <a:gd name="T71" fmla="*/ 15 h 1004"/>
                <a:gd name="T72" fmla="*/ 327 w 783"/>
                <a:gd name="T73" fmla="*/ 3 h 1004"/>
                <a:gd name="T74" fmla="*/ 291 w 783"/>
                <a:gd name="T75" fmla="*/ 0 h 1004"/>
                <a:gd name="T76" fmla="*/ 240 w 783"/>
                <a:gd name="T77" fmla="*/ 7 h 1004"/>
                <a:gd name="T78" fmla="*/ 203 w 783"/>
                <a:gd name="T79" fmla="*/ 25 h 1004"/>
                <a:gd name="T80" fmla="*/ 178 w 783"/>
                <a:gd name="T81" fmla="*/ 52 h 1004"/>
                <a:gd name="T82" fmla="*/ 135 w 783"/>
                <a:gd name="T83" fmla="*/ 146 h 1004"/>
                <a:gd name="T84" fmla="*/ 81 w 783"/>
                <a:gd name="T85" fmla="*/ 292 h 1004"/>
                <a:gd name="T86" fmla="*/ 34 w 783"/>
                <a:gd name="T87" fmla="*/ 458 h 1004"/>
                <a:gd name="T88" fmla="*/ 5 w 783"/>
                <a:gd name="T89" fmla="*/ 639 h 1004"/>
                <a:gd name="T90" fmla="*/ 1 w 783"/>
                <a:gd name="T91" fmla="*/ 756 h 1004"/>
                <a:gd name="T92" fmla="*/ 8 w 783"/>
                <a:gd name="T93" fmla="*/ 802 h 1004"/>
                <a:gd name="T94" fmla="*/ 25 w 783"/>
                <a:gd name="T95" fmla="*/ 845 h 1004"/>
                <a:gd name="T96" fmla="*/ 51 w 783"/>
                <a:gd name="T97" fmla="*/ 884 h 1004"/>
                <a:gd name="T98" fmla="*/ 91 w 783"/>
                <a:gd name="T99" fmla="*/ 923 h 1004"/>
                <a:gd name="T100" fmla="*/ 141 w 783"/>
                <a:gd name="T101" fmla="*/ 955 h 1004"/>
                <a:gd name="T102" fmla="*/ 189 w 783"/>
                <a:gd name="T103" fmla="*/ 975 h 1004"/>
                <a:gd name="T104" fmla="*/ 248 w 783"/>
                <a:gd name="T105" fmla="*/ 986 h 1004"/>
                <a:gd name="T106" fmla="*/ 294 w 783"/>
                <a:gd name="T107" fmla="*/ 979 h 1004"/>
                <a:gd name="T108" fmla="*/ 339 w 783"/>
                <a:gd name="T109" fmla="*/ 961 h 1004"/>
                <a:gd name="T110" fmla="*/ 426 w 783"/>
                <a:gd name="T111" fmla="*/ 901 h 1004"/>
                <a:gd name="T112" fmla="*/ 504 w 783"/>
                <a:gd name="T113" fmla="*/ 82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83" h="1004">
                  <a:moveTo>
                    <a:pt x="576" y="737"/>
                  </a:moveTo>
                  <a:lnTo>
                    <a:pt x="575" y="755"/>
                  </a:lnTo>
                  <a:lnTo>
                    <a:pt x="575" y="775"/>
                  </a:lnTo>
                  <a:lnTo>
                    <a:pt x="575" y="794"/>
                  </a:lnTo>
                  <a:lnTo>
                    <a:pt x="576" y="812"/>
                  </a:lnTo>
                  <a:lnTo>
                    <a:pt x="578" y="831"/>
                  </a:lnTo>
                  <a:lnTo>
                    <a:pt x="581" y="847"/>
                  </a:lnTo>
                  <a:lnTo>
                    <a:pt x="584" y="863"/>
                  </a:lnTo>
                  <a:lnTo>
                    <a:pt x="590" y="879"/>
                  </a:lnTo>
                  <a:lnTo>
                    <a:pt x="595" y="894"/>
                  </a:lnTo>
                  <a:lnTo>
                    <a:pt x="601" y="908"/>
                  </a:lnTo>
                  <a:lnTo>
                    <a:pt x="607" y="922"/>
                  </a:lnTo>
                  <a:lnTo>
                    <a:pt x="615" y="934"/>
                  </a:lnTo>
                  <a:lnTo>
                    <a:pt x="623" y="946"/>
                  </a:lnTo>
                  <a:lnTo>
                    <a:pt x="632" y="956"/>
                  </a:lnTo>
                  <a:lnTo>
                    <a:pt x="643" y="967"/>
                  </a:lnTo>
                  <a:lnTo>
                    <a:pt x="654" y="977"/>
                  </a:lnTo>
                  <a:lnTo>
                    <a:pt x="666" y="986"/>
                  </a:lnTo>
                  <a:lnTo>
                    <a:pt x="678" y="994"/>
                  </a:lnTo>
                  <a:lnTo>
                    <a:pt x="692" y="1000"/>
                  </a:lnTo>
                  <a:lnTo>
                    <a:pt x="699" y="1002"/>
                  </a:lnTo>
                  <a:lnTo>
                    <a:pt x="705" y="1003"/>
                  </a:lnTo>
                  <a:lnTo>
                    <a:pt x="712" y="1004"/>
                  </a:lnTo>
                  <a:lnTo>
                    <a:pt x="718" y="1004"/>
                  </a:lnTo>
                  <a:lnTo>
                    <a:pt x="724" y="1004"/>
                  </a:lnTo>
                  <a:lnTo>
                    <a:pt x="730" y="1003"/>
                  </a:lnTo>
                  <a:lnTo>
                    <a:pt x="735" y="1000"/>
                  </a:lnTo>
                  <a:lnTo>
                    <a:pt x="738" y="997"/>
                  </a:lnTo>
                  <a:lnTo>
                    <a:pt x="741" y="993"/>
                  </a:lnTo>
                  <a:lnTo>
                    <a:pt x="742" y="989"/>
                  </a:lnTo>
                  <a:lnTo>
                    <a:pt x="742" y="984"/>
                  </a:lnTo>
                  <a:lnTo>
                    <a:pt x="741" y="978"/>
                  </a:lnTo>
                  <a:lnTo>
                    <a:pt x="735" y="959"/>
                  </a:lnTo>
                  <a:lnTo>
                    <a:pt x="732" y="941"/>
                  </a:lnTo>
                  <a:lnTo>
                    <a:pt x="729" y="922"/>
                  </a:lnTo>
                  <a:lnTo>
                    <a:pt x="727" y="902"/>
                  </a:lnTo>
                  <a:lnTo>
                    <a:pt x="726" y="883"/>
                  </a:lnTo>
                  <a:lnTo>
                    <a:pt x="726" y="861"/>
                  </a:lnTo>
                  <a:lnTo>
                    <a:pt x="726" y="841"/>
                  </a:lnTo>
                  <a:lnTo>
                    <a:pt x="728" y="819"/>
                  </a:lnTo>
                  <a:lnTo>
                    <a:pt x="730" y="798"/>
                  </a:lnTo>
                  <a:lnTo>
                    <a:pt x="733" y="776"/>
                  </a:lnTo>
                  <a:lnTo>
                    <a:pt x="736" y="754"/>
                  </a:lnTo>
                  <a:lnTo>
                    <a:pt x="742" y="732"/>
                  </a:lnTo>
                  <a:lnTo>
                    <a:pt x="747" y="709"/>
                  </a:lnTo>
                  <a:lnTo>
                    <a:pt x="753" y="687"/>
                  </a:lnTo>
                  <a:lnTo>
                    <a:pt x="760" y="664"/>
                  </a:lnTo>
                  <a:lnTo>
                    <a:pt x="767" y="642"/>
                  </a:lnTo>
                  <a:lnTo>
                    <a:pt x="775" y="620"/>
                  </a:lnTo>
                  <a:lnTo>
                    <a:pt x="780" y="600"/>
                  </a:lnTo>
                  <a:lnTo>
                    <a:pt x="782" y="591"/>
                  </a:lnTo>
                  <a:lnTo>
                    <a:pt x="783" y="583"/>
                  </a:lnTo>
                  <a:lnTo>
                    <a:pt x="783" y="573"/>
                  </a:lnTo>
                  <a:lnTo>
                    <a:pt x="783" y="565"/>
                  </a:lnTo>
                  <a:lnTo>
                    <a:pt x="781" y="558"/>
                  </a:lnTo>
                  <a:lnTo>
                    <a:pt x="779" y="550"/>
                  </a:lnTo>
                  <a:lnTo>
                    <a:pt x="775" y="543"/>
                  </a:lnTo>
                  <a:lnTo>
                    <a:pt x="770" y="536"/>
                  </a:lnTo>
                  <a:lnTo>
                    <a:pt x="764" y="530"/>
                  </a:lnTo>
                  <a:lnTo>
                    <a:pt x="756" y="522"/>
                  </a:lnTo>
                  <a:lnTo>
                    <a:pt x="747" y="515"/>
                  </a:lnTo>
                  <a:lnTo>
                    <a:pt x="735" y="509"/>
                  </a:lnTo>
                  <a:lnTo>
                    <a:pt x="718" y="500"/>
                  </a:lnTo>
                  <a:lnTo>
                    <a:pt x="702" y="494"/>
                  </a:lnTo>
                  <a:lnTo>
                    <a:pt x="695" y="492"/>
                  </a:lnTo>
                  <a:lnTo>
                    <a:pt x="687" y="490"/>
                  </a:lnTo>
                  <a:lnTo>
                    <a:pt x="680" y="489"/>
                  </a:lnTo>
                  <a:lnTo>
                    <a:pt x="674" y="489"/>
                  </a:lnTo>
                  <a:lnTo>
                    <a:pt x="667" y="489"/>
                  </a:lnTo>
                  <a:lnTo>
                    <a:pt x="662" y="490"/>
                  </a:lnTo>
                  <a:lnTo>
                    <a:pt x="656" y="491"/>
                  </a:lnTo>
                  <a:lnTo>
                    <a:pt x="651" y="493"/>
                  </a:lnTo>
                  <a:lnTo>
                    <a:pt x="646" y="496"/>
                  </a:lnTo>
                  <a:lnTo>
                    <a:pt x="642" y="499"/>
                  </a:lnTo>
                  <a:lnTo>
                    <a:pt x="637" y="503"/>
                  </a:lnTo>
                  <a:lnTo>
                    <a:pt x="633" y="508"/>
                  </a:lnTo>
                  <a:lnTo>
                    <a:pt x="630" y="512"/>
                  </a:lnTo>
                  <a:lnTo>
                    <a:pt x="627" y="516"/>
                  </a:lnTo>
                  <a:lnTo>
                    <a:pt x="624" y="522"/>
                  </a:lnTo>
                  <a:lnTo>
                    <a:pt x="603" y="553"/>
                  </a:lnTo>
                  <a:lnTo>
                    <a:pt x="579" y="584"/>
                  </a:lnTo>
                  <a:lnTo>
                    <a:pt x="556" y="615"/>
                  </a:lnTo>
                  <a:lnTo>
                    <a:pt x="531" y="646"/>
                  </a:lnTo>
                  <a:lnTo>
                    <a:pt x="506" y="676"/>
                  </a:lnTo>
                  <a:lnTo>
                    <a:pt x="480" y="704"/>
                  </a:lnTo>
                  <a:lnTo>
                    <a:pt x="454" y="733"/>
                  </a:lnTo>
                  <a:lnTo>
                    <a:pt x="427" y="758"/>
                  </a:lnTo>
                  <a:lnTo>
                    <a:pt x="401" y="783"/>
                  </a:lnTo>
                  <a:lnTo>
                    <a:pt x="374" y="805"/>
                  </a:lnTo>
                  <a:lnTo>
                    <a:pt x="362" y="815"/>
                  </a:lnTo>
                  <a:lnTo>
                    <a:pt x="349" y="825"/>
                  </a:lnTo>
                  <a:lnTo>
                    <a:pt x="336" y="834"/>
                  </a:lnTo>
                  <a:lnTo>
                    <a:pt x="323" y="841"/>
                  </a:lnTo>
                  <a:lnTo>
                    <a:pt x="310" y="848"/>
                  </a:lnTo>
                  <a:lnTo>
                    <a:pt x="298" y="855"/>
                  </a:lnTo>
                  <a:lnTo>
                    <a:pt x="286" y="860"/>
                  </a:lnTo>
                  <a:lnTo>
                    <a:pt x="273" y="865"/>
                  </a:lnTo>
                  <a:lnTo>
                    <a:pt x="262" y="868"/>
                  </a:lnTo>
                  <a:lnTo>
                    <a:pt x="251" y="872"/>
                  </a:lnTo>
                  <a:lnTo>
                    <a:pt x="240" y="873"/>
                  </a:lnTo>
                  <a:lnTo>
                    <a:pt x="228" y="874"/>
                  </a:lnTo>
                  <a:lnTo>
                    <a:pt x="221" y="874"/>
                  </a:lnTo>
                  <a:lnTo>
                    <a:pt x="215" y="873"/>
                  </a:lnTo>
                  <a:lnTo>
                    <a:pt x="209" y="871"/>
                  </a:lnTo>
                  <a:lnTo>
                    <a:pt x="203" y="868"/>
                  </a:lnTo>
                  <a:lnTo>
                    <a:pt x="198" y="865"/>
                  </a:lnTo>
                  <a:lnTo>
                    <a:pt x="193" y="862"/>
                  </a:lnTo>
                  <a:lnTo>
                    <a:pt x="188" y="858"/>
                  </a:lnTo>
                  <a:lnTo>
                    <a:pt x="183" y="853"/>
                  </a:lnTo>
                  <a:lnTo>
                    <a:pt x="178" y="848"/>
                  </a:lnTo>
                  <a:lnTo>
                    <a:pt x="174" y="843"/>
                  </a:lnTo>
                  <a:lnTo>
                    <a:pt x="170" y="836"/>
                  </a:lnTo>
                  <a:lnTo>
                    <a:pt x="167" y="830"/>
                  </a:lnTo>
                  <a:lnTo>
                    <a:pt x="162" y="813"/>
                  </a:lnTo>
                  <a:lnTo>
                    <a:pt x="158" y="796"/>
                  </a:lnTo>
                  <a:lnTo>
                    <a:pt x="155" y="776"/>
                  </a:lnTo>
                  <a:lnTo>
                    <a:pt x="154" y="753"/>
                  </a:lnTo>
                  <a:lnTo>
                    <a:pt x="154" y="729"/>
                  </a:lnTo>
                  <a:lnTo>
                    <a:pt x="155" y="702"/>
                  </a:lnTo>
                  <a:lnTo>
                    <a:pt x="159" y="665"/>
                  </a:lnTo>
                  <a:lnTo>
                    <a:pt x="164" y="628"/>
                  </a:lnTo>
                  <a:lnTo>
                    <a:pt x="170" y="589"/>
                  </a:lnTo>
                  <a:lnTo>
                    <a:pt x="178" y="548"/>
                  </a:lnTo>
                  <a:lnTo>
                    <a:pt x="188" y="507"/>
                  </a:lnTo>
                  <a:lnTo>
                    <a:pt x="197" y="465"/>
                  </a:lnTo>
                  <a:lnTo>
                    <a:pt x="208" y="423"/>
                  </a:lnTo>
                  <a:lnTo>
                    <a:pt x="220" y="382"/>
                  </a:lnTo>
                  <a:lnTo>
                    <a:pt x="234" y="341"/>
                  </a:lnTo>
                  <a:lnTo>
                    <a:pt x="247" y="301"/>
                  </a:lnTo>
                  <a:lnTo>
                    <a:pt x="261" y="261"/>
                  </a:lnTo>
                  <a:lnTo>
                    <a:pt x="275" y="223"/>
                  </a:lnTo>
                  <a:lnTo>
                    <a:pt x="291" y="188"/>
                  </a:lnTo>
                  <a:lnTo>
                    <a:pt x="306" y="154"/>
                  </a:lnTo>
                  <a:lnTo>
                    <a:pt x="322" y="122"/>
                  </a:lnTo>
                  <a:lnTo>
                    <a:pt x="338" y="94"/>
                  </a:lnTo>
                  <a:lnTo>
                    <a:pt x="345" y="81"/>
                  </a:lnTo>
                  <a:lnTo>
                    <a:pt x="351" y="68"/>
                  </a:lnTo>
                  <a:lnTo>
                    <a:pt x="356" y="58"/>
                  </a:lnTo>
                  <a:lnTo>
                    <a:pt x="359" y="48"/>
                  </a:lnTo>
                  <a:lnTo>
                    <a:pt x="360" y="40"/>
                  </a:lnTo>
                  <a:lnTo>
                    <a:pt x="361" y="33"/>
                  </a:lnTo>
                  <a:lnTo>
                    <a:pt x="360" y="25"/>
                  </a:lnTo>
                  <a:lnTo>
                    <a:pt x="357" y="20"/>
                  </a:lnTo>
                  <a:lnTo>
                    <a:pt x="354" y="15"/>
                  </a:lnTo>
                  <a:lnTo>
                    <a:pt x="350" y="11"/>
                  </a:lnTo>
                  <a:lnTo>
                    <a:pt x="344" y="8"/>
                  </a:lnTo>
                  <a:lnTo>
                    <a:pt x="337" y="5"/>
                  </a:lnTo>
                  <a:lnTo>
                    <a:pt x="327" y="3"/>
                  </a:lnTo>
                  <a:lnTo>
                    <a:pt x="318" y="1"/>
                  </a:lnTo>
                  <a:lnTo>
                    <a:pt x="307" y="0"/>
                  </a:lnTo>
                  <a:lnTo>
                    <a:pt x="295" y="0"/>
                  </a:lnTo>
                  <a:lnTo>
                    <a:pt x="291" y="0"/>
                  </a:lnTo>
                  <a:lnTo>
                    <a:pt x="276" y="0"/>
                  </a:lnTo>
                  <a:lnTo>
                    <a:pt x="263" y="2"/>
                  </a:lnTo>
                  <a:lnTo>
                    <a:pt x="251" y="4"/>
                  </a:lnTo>
                  <a:lnTo>
                    <a:pt x="240" y="7"/>
                  </a:lnTo>
                  <a:lnTo>
                    <a:pt x="229" y="11"/>
                  </a:lnTo>
                  <a:lnTo>
                    <a:pt x="219" y="15"/>
                  </a:lnTo>
                  <a:lnTo>
                    <a:pt x="211" y="20"/>
                  </a:lnTo>
                  <a:lnTo>
                    <a:pt x="203" y="25"/>
                  </a:lnTo>
                  <a:lnTo>
                    <a:pt x="196" y="32"/>
                  </a:lnTo>
                  <a:lnTo>
                    <a:pt x="190" y="39"/>
                  </a:lnTo>
                  <a:lnTo>
                    <a:pt x="184" y="45"/>
                  </a:lnTo>
                  <a:lnTo>
                    <a:pt x="178" y="52"/>
                  </a:lnTo>
                  <a:lnTo>
                    <a:pt x="169" y="67"/>
                  </a:lnTo>
                  <a:lnTo>
                    <a:pt x="162" y="83"/>
                  </a:lnTo>
                  <a:lnTo>
                    <a:pt x="148" y="113"/>
                  </a:lnTo>
                  <a:lnTo>
                    <a:pt x="135" y="146"/>
                  </a:lnTo>
                  <a:lnTo>
                    <a:pt x="120" y="180"/>
                  </a:lnTo>
                  <a:lnTo>
                    <a:pt x="107" y="215"/>
                  </a:lnTo>
                  <a:lnTo>
                    <a:pt x="94" y="253"/>
                  </a:lnTo>
                  <a:lnTo>
                    <a:pt x="81" y="292"/>
                  </a:lnTo>
                  <a:lnTo>
                    <a:pt x="67" y="332"/>
                  </a:lnTo>
                  <a:lnTo>
                    <a:pt x="56" y="372"/>
                  </a:lnTo>
                  <a:lnTo>
                    <a:pt x="45" y="414"/>
                  </a:lnTo>
                  <a:lnTo>
                    <a:pt x="34" y="458"/>
                  </a:lnTo>
                  <a:lnTo>
                    <a:pt x="24" y="502"/>
                  </a:lnTo>
                  <a:lnTo>
                    <a:pt x="17" y="547"/>
                  </a:lnTo>
                  <a:lnTo>
                    <a:pt x="10" y="593"/>
                  </a:lnTo>
                  <a:lnTo>
                    <a:pt x="5" y="639"/>
                  </a:lnTo>
                  <a:lnTo>
                    <a:pt x="2" y="685"/>
                  </a:lnTo>
                  <a:lnTo>
                    <a:pt x="0" y="732"/>
                  </a:lnTo>
                  <a:lnTo>
                    <a:pt x="0" y="744"/>
                  </a:lnTo>
                  <a:lnTo>
                    <a:pt x="1" y="756"/>
                  </a:lnTo>
                  <a:lnTo>
                    <a:pt x="2" y="768"/>
                  </a:lnTo>
                  <a:lnTo>
                    <a:pt x="3" y="780"/>
                  </a:lnTo>
                  <a:lnTo>
                    <a:pt x="6" y="791"/>
                  </a:lnTo>
                  <a:lnTo>
                    <a:pt x="8" y="802"/>
                  </a:lnTo>
                  <a:lnTo>
                    <a:pt x="12" y="813"/>
                  </a:lnTo>
                  <a:lnTo>
                    <a:pt x="16" y="825"/>
                  </a:lnTo>
                  <a:lnTo>
                    <a:pt x="20" y="835"/>
                  </a:lnTo>
                  <a:lnTo>
                    <a:pt x="25" y="845"/>
                  </a:lnTo>
                  <a:lnTo>
                    <a:pt x="31" y="855"/>
                  </a:lnTo>
                  <a:lnTo>
                    <a:pt x="37" y="864"/>
                  </a:lnTo>
                  <a:lnTo>
                    <a:pt x="44" y="875"/>
                  </a:lnTo>
                  <a:lnTo>
                    <a:pt x="51" y="884"/>
                  </a:lnTo>
                  <a:lnTo>
                    <a:pt x="58" y="893"/>
                  </a:lnTo>
                  <a:lnTo>
                    <a:pt x="66" y="901"/>
                  </a:lnTo>
                  <a:lnTo>
                    <a:pt x="79" y="912"/>
                  </a:lnTo>
                  <a:lnTo>
                    <a:pt x="91" y="923"/>
                  </a:lnTo>
                  <a:lnTo>
                    <a:pt x="103" y="932"/>
                  </a:lnTo>
                  <a:lnTo>
                    <a:pt x="115" y="941"/>
                  </a:lnTo>
                  <a:lnTo>
                    <a:pt x="127" y="948"/>
                  </a:lnTo>
                  <a:lnTo>
                    <a:pt x="141" y="955"/>
                  </a:lnTo>
                  <a:lnTo>
                    <a:pt x="153" y="961"/>
                  </a:lnTo>
                  <a:lnTo>
                    <a:pt x="165" y="966"/>
                  </a:lnTo>
                  <a:lnTo>
                    <a:pt x="177" y="972"/>
                  </a:lnTo>
                  <a:lnTo>
                    <a:pt x="189" y="975"/>
                  </a:lnTo>
                  <a:lnTo>
                    <a:pt x="201" y="979"/>
                  </a:lnTo>
                  <a:lnTo>
                    <a:pt x="211" y="981"/>
                  </a:lnTo>
                  <a:lnTo>
                    <a:pt x="232" y="985"/>
                  </a:lnTo>
                  <a:lnTo>
                    <a:pt x="248" y="986"/>
                  </a:lnTo>
                  <a:lnTo>
                    <a:pt x="259" y="985"/>
                  </a:lnTo>
                  <a:lnTo>
                    <a:pt x="270" y="984"/>
                  </a:lnTo>
                  <a:lnTo>
                    <a:pt x="282" y="982"/>
                  </a:lnTo>
                  <a:lnTo>
                    <a:pt x="294" y="979"/>
                  </a:lnTo>
                  <a:lnTo>
                    <a:pt x="305" y="976"/>
                  </a:lnTo>
                  <a:lnTo>
                    <a:pt x="316" y="972"/>
                  </a:lnTo>
                  <a:lnTo>
                    <a:pt x="327" y="966"/>
                  </a:lnTo>
                  <a:lnTo>
                    <a:pt x="339" y="961"/>
                  </a:lnTo>
                  <a:lnTo>
                    <a:pt x="361" y="949"/>
                  </a:lnTo>
                  <a:lnTo>
                    <a:pt x="384" y="935"/>
                  </a:lnTo>
                  <a:lnTo>
                    <a:pt x="405" y="918"/>
                  </a:lnTo>
                  <a:lnTo>
                    <a:pt x="426" y="901"/>
                  </a:lnTo>
                  <a:lnTo>
                    <a:pt x="448" y="883"/>
                  </a:lnTo>
                  <a:lnTo>
                    <a:pt x="467" y="863"/>
                  </a:lnTo>
                  <a:lnTo>
                    <a:pt x="487" y="844"/>
                  </a:lnTo>
                  <a:lnTo>
                    <a:pt x="504" y="825"/>
                  </a:lnTo>
                  <a:lnTo>
                    <a:pt x="538" y="786"/>
                  </a:lnTo>
                  <a:lnTo>
                    <a:pt x="565" y="751"/>
                  </a:lnTo>
                  <a:lnTo>
                    <a:pt x="576" y="73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0" name="Freeform 38"/>
            <p:cNvSpPr>
              <a:spLocks/>
            </p:cNvSpPr>
            <p:nvPr userDrawn="1"/>
          </p:nvSpPr>
          <p:spPr bwMode="auto">
            <a:xfrm>
              <a:off x="6357" y="558"/>
              <a:ext cx="28" cy="94"/>
            </a:xfrm>
            <a:custGeom>
              <a:avLst/>
              <a:gdLst>
                <a:gd name="T0" fmla="*/ 211 w 340"/>
                <a:gd name="T1" fmla="*/ 0 h 1127"/>
                <a:gd name="T2" fmla="*/ 198 w 340"/>
                <a:gd name="T3" fmla="*/ 2 h 1127"/>
                <a:gd name="T4" fmla="*/ 187 w 340"/>
                <a:gd name="T5" fmla="*/ 6 h 1127"/>
                <a:gd name="T6" fmla="*/ 178 w 340"/>
                <a:gd name="T7" fmla="*/ 12 h 1127"/>
                <a:gd name="T8" fmla="*/ 167 w 340"/>
                <a:gd name="T9" fmla="*/ 24 h 1127"/>
                <a:gd name="T10" fmla="*/ 158 w 340"/>
                <a:gd name="T11" fmla="*/ 41 h 1127"/>
                <a:gd name="T12" fmla="*/ 151 w 340"/>
                <a:gd name="T13" fmla="*/ 66 h 1127"/>
                <a:gd name="T14" fmla="*/ 144 w 340"/>
                <a:gd name="T15" fmla="*/ 103 h 1127"/>
                <a:gd name="T16" fmla="*/ 134 w 340"/>
                <a:gd name="T17" fmla="*/ 147 h 1127"/>
                <a:gd name="T18" fmla="*/ 123 w 340"/>
                <a:gd name="T19" fmla="*/ 195 h 1127"/>
                <a:gd name="T20" fmla="*/ 101 w 340"/>
                <a:gd name="T21" fmla="*/ 292 h 1127"/>
                <a:gd name="T22" fmla="*/ 67 w 340"/>
                <a:gd name="T23" fmla="*/ 447 h 1127"/>
                <a:gd name="T24" fmla="*/ 35 w 340"/>
                <a:gd name="T25" fmla="*/ 608 h 1127"/>
                <a:gd name="T26" fmla="*/ 16 w 340"/>
                <a:gd name="T27" fmla="*/ 725 h 1127"/>
                <a:gd name="T28" fmla="*/ 7 w 340"/>
                <a:gd name="T29" fmla="*/ 797 h 1127"/>
                <a:gd name="T30" fmla="*/ 1 w 340"/>
                <a:gd name="T31" fmla="*/ 872 h 1127"/>
                <a:gd name="T32" fmla="*/ 0 w 340"/>
                <a:gd name="T33" fmla="*/ 941 h 1127"/>
                <a:gd name="T34" fmla="*/ 5 w 340"/>
                <a:gd name="T35" fmla="*/ 996 h 1127"/>
                <a:gd name="T36" fmla="*/ 14 w 340"/>
                <a:gd name="T37" fmla="*/ 1039 h 1127"/>
                <a:gd name="T38" fmla="*/ 27 w 340"/>
                <a:gd name="T39" fmla="*/ 1071 h 1127"/>
                <a:gd name="T40" fmla="*/ 43 w 340"/>
                <a:gd name="T41" fmla="*/ 1094 h 1127"/>
                <a:gd name="T42" fmla="*/ 62 w 340"/>
                <a:gd name="T43" fmla="*/ 1111 h 1127"/>
                <a:gd name="T44" fmla="*/ 82 w 340"/>
                <a:gd name="T45" fmla="*/ 1121 h 1127"/>
                <a:gd name="T46" fmla="*/ 102 w 340"/>
                <a:gd name="T47" fmla="*/ 1127 h 1127"/>
                <a:gd name="T48" fmla="*/ 116 w 340"/>
                <a:gd name="T49" fmla="*/ 1127 h 1127"/>
                <a:gd name="T50" fmla="*/ 122 w 340"/>
                <a:gd name="T51" fmla="*/ 1124 h 1127"/>
                <a:gd name="T52" fmla="*/ 129 w 340"/>
                <a:gd name="T53" fmla="*/ 1116 h 1127"/>
                <a:gd name="T54" fmla="*/ 134 w 340"/>
                <a:gd name="T55" fmla="*/ 1099 h 1127"/>
                <a:gd name="T56" fmla="*/ 134 w 340"/>
                <a:gd name="T57" fmla="*/ 1070 h 1127"/>
                <a:gd name="T58" fmla="*/ 137 w 340"/>
                <a:gd name="T59" fmla="*/ 1026 h 1127"/>
                <a:gd name="T60" fmla="*/ 145 w 340"/>
                <a:gd name="T61" fmla="*/ 948 h 1127"/>
                <a:gd name="T62" fmla="*/ 165 w 340"/>
                <a:gd name="T63" fmla="*/ 829 h 1127"/>
                <a:gd name="T64" fmla="*/ 191 w 340"/>
                <a:gd name="T65" fmla="*/ 696 h 1127"/>
                <a:gd name="T66" fmla="*/ 222 w 340"/>
                <a:gd name="T67" fmla="*/ 559 h 1127"/>
                <a:gd name="T68" fmla="*/ 253 w 340"/>
                <a:gd name="T69" fmla="*/ 425 h 1127"/>
                <a:gd name="T70" fmla="*/ 286 w 340"/>
                <a:gd name="T71" fmla="*/ 301 h 1127"/>
                <a:gd name="T72" fmla="*/ 316 w 340"/>
                <a:gd name="T73" fmla="*/ 195 h 1127"/>
                <a:gd name="T74" fmla="*/ 333 w 340"/>
                <a:gd name="T75" fmla="*/ 136 h 1127"/>
                <a:gd name="T76" fmla="*/ 338 w 340"/>
                <a:gd name="T77" fmla="*/ 110 h 1127"/>
                <a:gd name="T78" fmla="*/ 340 w 340"/>
                <a:gd name="T79" fmla="*/ 88 h 1127"/>
                <a:gd name="T80" fmla="*/ 337 w 340"/>
                <a:gd name="T81" fmla="*/ 70 h 1127"/>
                <a:gd name="T82" fmla="*/ 331 w 340"/>
                <a:gd name="T83" fmla="*/ 55 h 1127"/>
                <a:gd name="T84" fmla="*/ 321 w 340"/>
                <a:gd name="T85" fmla="*/ 42 h 1127"/>
                <a:gd name="T86" fmla="*/ 307 w 340"/>
                <a:gd name="T87" fmla="*/ 31 h 1127"/>
                <a:gd name="T88" fmla="*/ 292 w 340"/>
                <a:gd name="T89" fmla="*/ 22 h 1127"/>
                <a:gd name="T90" fmla="*/ 266 w 340"/>
                <a:gd name="T91" fmla="*/ 9 h 1127"/>
                <a:gd name="T92" fmla="*/ 233 w 340"/>
                <a:gd name="T93" fmla="*/ 1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0" h="1127">
                  <a:moveTo>
                    <a:pt x="218" y="0"/>
                  </a:moveTo>
                  <a:lnTo>
                    <a:pt x="211" y="0"/>
                  </a:lnTo>
                  <a:lnTo>
                    <a:pt x="204" y="1"/>
                  </a:lnTo>
                  <a:lnTo>
                    <a:pt x="198" y="2"/>
                  </a:lnTo>
                  <a:lnTo>
                    <a:pt x="192" y="4"/>
                  </a:lnTo>
                  <a:lnTo>
                    <a:pt x="187" y="6"/>
                  </a:lnTo>
                  <a:lnTo>
                    <a:pt x="182" y="9"/>
                  </a:lnTo>
                  <a:lnTo>
                    <a:pt x="178" y="12"/>
                  </a:lnTo>
                  <a:lnTo>
                    <a:pt x="174" y="16"/>
                  </a:lnTo>
                  <a:lnTo>
                    <a:pt x="167" y="24"/>
                  </a:lnTo>
                  <a:lnTo>
                    <a:pt x="162" y="33"/>
                  </a:lnTo>
                  <a:lnTo>
                    <a:pt x="158" y="41"/>
                  </a:lnTo>
                  <a:lnTo>
                    <a:pt x="154" y="51"/>
                  </a:lnTo>
                  <a:lnTo>
                    <a:pt x="151" y="66"/>
                  </a:lnTo>
                  <a:lnTo>
                    <a:pt x="148" y="84"/>
                  </a:lnTo>
                  <a:lnTo>
                    <a:pt x="144" y="103"/>
                  </a:lnTo>
                  <a:lnTo>
                    <a:pt x="139" y="125"/>
                  </a:lnTo>
                  <a:lnTo>
                    <a:pt x="134" y="147"/>
                  </a:lnTo>
                  <a:lnTo>
                    <a:pt x="129" y="171"/>
                  </a:lnTo>
                  <a:lnTo>
                    <a:pt x="123" y="195"/>
                  </a:lnTo>
                  <a:lnTo>
                    <a:pt x="118" y="222"/>
                  </a:lnTo>
                  <a:lnTo>
                    <a:pt x="101" y="292"/>
                  </a:lnTo>
                  <a:lnTo>
                    <a:pt x="84" y="369"/>
                  </a:lnTo>
                  <a:lnTo>
                    <a:pt x="67" y="447"/>
                  </a:lnTo>
                  <a:lnTo>
                    <a:pt x="50" y="528"/>
                  </a:lnTo>
                  <a:lnTo>
                    <a:pt x="35" y="608"/>
                  </a:lnTo>
                  <a:lnTo>
                    <a:pt x="22" y="687"/>
                  </a:lnTo>
                  <a:lnTo>
                    <a:pt x="16" y="725"/>
                  </a:lnTo>
                  <a:lnTo>
                    <a:pt x="11" y="762"/>
                  </a:lnTo>
                  <a:lnTo>
                    <a:pt x="7" y="797"/>
                  </a:lnTo>
                  <a:lnTo>
                    <a:pt x="3" y="832"/>
                  </a:lnTo>
                  <a:lnTo>
                    <a:pt x="1" y="872"/>
                  </a:lnTo>
                  <a:lnTo>
                    <a:pt x="0" y="909"/>
                  </a:lnTo>
                  <a:lnTo>
                    <a:pt x="0" y="941"/>
                  </a:lnTo>
                  <a:lnTo>
                    <a:pt x="1" y="971"/>
                  </a:lnTo>
                  <a:lnTo>
                    <a:pt x="5" y="996"/>
                  </a:lnTo>
                  <a:lnTo>
                    <a:pt x="9" y="1019"/>
                  </a:lnTo>
                  <a:lnTo>
                    <a:pt x="14" y="1039"/>
                  </a:lnTo>
                  <a:lnTo>
                    <a:pt x="20" y="1057"/>
                  </a:lnTo>
                  <a:lnTo>
                    <a:pt x="27" y="1071"/>
                  </a:lnTo>
                  <a:lnTo>
                    <a:pt x="35" y="1084"/>
                  </a:lnTo>
                  <a:lnTo>
                    <a:pt x="43" y="1094"/>
                  </a:lnTo>
                  <a:lnTo>
                    <a:pt x="52" y="1103"/>
                  </a:lnTo>
                  <a:lnTo>
                    <a:pt x="62" y="1111"/>
                  </a:lnTo>
                  <a:lnTo>
                    <a:pt x="72" y="1117"/>
                  </a:lnTo>
                  <a:lnTo>
                    <a:pt x="82" y="1121"/>
                  </a:lnTo>
                  <a:lnTo>
                    <a:pt x="93" y="1125"/>
                  </a:lnTo>
                  <a:lnTo>
                    <a:pt x="102" y="1127"/>
                  </a:lnTo>
                  <a:lnTo>
                    <a:pt x="112" y="1127"/>
                  </a:lnTo>
                  <a:lnTo>
                    <a:pt x="116" y="1127"/>
                  </a:lnTo>
                  <a:lnTo>
                    <a:pt x="119" y="1125"/>
                  </a:lnTo>
                  <a:lnTo>
                    <a:pt x="122" y="1124"/>
                  </a:lnTo>
                  <a:lnTo>
                    <a:pt x="125" y="1121"/>
                  </a:lnTo>
                  <a:lnTo>
                    <a:pt x="129" y="1116"/>
                  </a:lnTo>
                  <a:lnTo>
                    <a:pt x="132" y="1109"/>
                  </a:lnTo>
                  <a:lnTo>
                    <a:pt x="134" y="1099"/>
                  </a:lnTo>
                  <a:lnTo>
                    <a:pt x="134" y="1089"/>
                  </a:lnTo>
                  <a:lnTo>
                    <a:pt x="134" y="1070"/>
                  </a:lnTo>
                  <a:lnTo>
                    <a:pt x="135" y="1048"/>
                  </a:lnTo>
                  <a:lnTo>
                    <a:pt x="137" y="1026"/>
                  </a:lnTo>
                  <a:lnTo>
                    <a:pt x="139" y="1001"/>
                  </a:lnTo>
                  <a:lnTo>
                    <a:pt x="145" y="948"/>
                  </a:lnTo>
                  <a:lnTo>
                    <a:pt x="154" y="891"/>
                  </a:lnTo>
                  <a:lnTo>
                    <a:pt x="165" y="829"/>
                  </a:lnTo>
                  <a:lnTo>
                    <a:pt x="177" y="764"/>
                  </a:lnTo>
                  <a:lnTo>
                    <a:pt x="191" y="696"/>
                  </a:lnTo>
                  <a:lnTo>
                    <a:pt x="205" y="628"/>
                  </a:lnTo>
                  <a:lnTo>
                    <a:pt x="222" y="559"/>
                  </a:lnTo>
                  <a:lnTo>
                    <a:pt x="237" y="492"/>
                  </a:lnTo>
                  <a:lnTo>
                    <a:pt x="253" y="425"/>
                  </a:lnTo>
                  <a:lnTo>
                    <a:pt x="270" y="361"/>
                  </a:lnTo>
                  <a:lnTo>
                    <a:pt x="286" y="301"/>
                  </a:lnTo>
                  <a:lnTo>
                    <a:pt x="301" y="245"/>
                  </a:lnTo>
                  <a:lnTo>
                    <a:pt x="316" y="195"/>
                  </a:lnTo>
                  <a:lnTo>
                    <a:pt x="329" y="150"/>
                  </a:lnTo>
                  <a:lnTo>
                    <a:pt x="333" y="136"/>
                  </a:lnTo>
                  <a:lnTo>
                    <a:pt x="336" y="123"/>
                  </a:lnTo>
                  <a:lnTo>
                    <a:pt x="338" y="110"/>
                  </a:lnTo>
                  <a:lnTo>
                    <a:pt x="339" y="98"/>
                  </a:lnTo>
                  <a:lnTo>
                    <a:pt x="340" y="88"/>
                  </a:lnTo>
                  <a:lnTo>
                    <a:pt x="339" y="79"/>
                  </a:lnTo>
                  <a:lnTo>
                    <a:pt x="337" y="70"/>
                  </a:lnTo>
                  <a:lnTo>
                    <a:pt x="334" y="62"/>
                  </a:lnTo>
                  <a:lnTo>
                    <a:pt x="331" y="55"/>
                  </a:lnTo>
                  <a:lnTo>
                    <a:pt x="326" y="48"/>
                  </a:lnTo>
                  <a:lnTo>
                    <a:pt x="321" y="42"/>
                  </a:lnTo>
                  <a:lnTo>
                    <a:pt x="315" y="37"/>
                  </a:lnTo>
                  <a:lnTo>
                    <a:pt x="307" y="31"/>
                  </a:lnTo>
                  <a:lnTo>
                    <a:pt x="300" y="27"/>
                  </a:lnTo>
                  <a:lnTo>
                    <a:pt x="292" y="22"/>
                  </a:lnTo>
                  <a:lnTo>
                    <a:pt x="283" y="17"/>
                  </a:lnTo>
                  <a:lnTo>
                    <a:pt x="266" y="9"/>
                  </a:lnTo>
                  <a:lnTo>
                    <a:pt x="248" y="4"/>
                  </a:lnTo>
                  <a:lnTo>
                    <a:pt x="233" y="1"/>
                  </a:lnTo>
                  <a:lnTo>
                    <a:pt x="21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1" name="Freeform 39"/>
            <p:cNvSpPr>
              <a:spLocks/>
            </p:cNvSpPr>
            <p:nvPr userDrawn="1"/>
          </p:nvSpPr>
          <p:spPr bwMode="auto">
            <a:xfrm>
              <a:off x="7003" y="607"/>
              <a:ext cx="58" cy="42"/>
            </a:xfrm>
            <a:custGeom>
              <a:avLst/>
              <a:gdLst>
                <a:gd name="T0" fmla="*/ 50 w 695"/>
                <a:gd name="T1" fmla="*/ 38 h 503"/>
                <a:gd name="T2" fmla="*/ 37 w 695"/>
                <a:gd name="T3" fmla="*/ 44 h 503"/>
                <a:gd name="T4" fmla="*/ 31 w 695"/>
                <a:gd name="T5" fmla="*/ 54 h 503"/>
                <a:gd name="T6" fmla="*/ 30 w 695"/>
                <a:gd name="T7" fmla="*/ 70 h 503"/>
                <a:gd name="T8" fmla="*/ 37 w 695"/>
                <a:gd name="T9" fmla="*/ 108 h 503"/>
                <a:gd name="T10" fmla="*/ 39 w 695"/>
                <a:gd name="T11" fmla="*/ 159 h 503"/>
                <a:gd name="T12" fmla="*/ 35 w 695"/>
                <a:gd name="T13" fmla="*/ 214 h 503"/>
                <a:gd name="T14" fmla="*/ 17 w 695"/>
                <a:gd name="T15" fmla="*/ 323 h 503"/>
                <a:gd name="T16" fmla="*/ 4 w 695"/>
                <a:gd name="T17" fmla="*/ 384 h 503"/>
                <a:gd name="T18" fmla="*/ 0 w 695"/>
                <a:gd name="T19" fmla="*/ 414 h 503"/>
                <a:gd name="T20" fmla="*/ 6 w 695"/>
                <a:gd name="T21" fmla="*/ 438 h 503"/>
                <a:gd name="T22" fmla="*/ 17 w 695"/>
                <a:gd name="T23" fmla="*/ 455 h 503"/>
                <a:gd name="T24" fmla="*/ 32 w 695"/>
                <a:gd name="T25" fmla="*/ 470 h 503"/>
                <a:gd name="T26" fmla="*/ 74 w 695"/>
                <a:gd name="T27" fmla="*/ 494 h 503"/>
                <a:gd name="T28" fmla="*/ 114 w 695"/>
                <a:gd name="T29" fmla="*/ 503 h 503"/>
                <a:gd name="T30" fmla="*/ 134 w 695"/>
                <a:gd name="T31" fmla="*/ 500 h 503"/>
                <a:gd name="T32" fmla="*/ 152 w 695"/>
                <a:gd name="T33" fmla="*/ 486 h 503"/>
                <a:gd name="T34" fmla="*/ 171 w 695"/>
                <a:gd name="T35" fmla="*/ 441 h 503"/>
                <a:gd name="T36" fmla="*/ 212 w 695"/>
                <a:gd name="T37" fmla="*/ 349 h 503"/>
                <a:gd name="T38" fmla="*/ 241 w 695"/>
                <a:gd name="T39" fmla="*/ 301 h 503"/>
                <a:gd name="T40" fmla="*/ 278 w 695"/>
                <a:gd name="T41" fmla="*/ 253 h 503"/>
                <a:gd name="T42" fmla="*/ 322 w 695"/>
                <a:gd name="T43" fmla="*/ 208 h 503"/>
                <a:gd name="T44" fmla="*/ 374 w 695"/>
                <a:gd name="T45" fmla="*/ 167 h 503"/>
                <a:gd name="T46" fmla="*/ 435 w 695"/>
                <a:gd name="T47" fmla="*/ 131 h 503"/>
                <a:gd name="T48" fmla="*/ 505 w 695"/>
                <a:gd name="T49" fmla="*/ 102 h 503"/>
                <a:gd name="T50" fmla="*/ 585 w 695"/>
                <a:gd name="T51" fmla="*/ 82 h 503"/>
                <a:gd name="T52" fmla="*/ 677 w 695"/>
                <a:gd name="T53" fmla="*/ 72 h 503"/>
                <a:gd name="T54" fmla="*/ 686 w 695"/>
                <a:gd name="T55" fmla="*/ 69 h 503"/>
                <a:gd name="T56" fmla="*/ 692 w 695"/>
                <a:gd name="T57" fmla="*/ 62 h 503"/>
                <a:gd name="T58" fmla="*/ 695 w 695"/>
                <a:gd name="T59" fmla="*/ 51 h 503"/>
                <a:gd name="T60" fmla="*/ 690 w 695"/>
                <a:gd name="T61" fmla="*/ 34 h 503"/>
                <a:gd name="T62" fmla="*/ 674 w 695"/>
                <a:gd name="T63" fmla="*/ 18 h 503"/>
                <a:gd name="T64" fmla="*/ 648 w 695"/>
                <a:gd name="T65" fmla="*/ 8 h 503"/>
                <a:gd name="T66" fmla="*/ 604 w 695"/>
                <a:gd name="T67" fmla="*/ 1 h 503"/>
                <a:gd name="T68" fmla="*/ 536 w 695"/>
                <a:gd name="T69" fmla="*/ 2 h 503"/>
                <a:gd name="T70" fmla="*/ 469 w 695"/>
                <a:gd name="T71" fmla="*/ 13 h 503"/>
                <a:gd name="T72" fmla="*/ 397 w 695"/>
                <a:gd name="T73" fmla="*/ 33 h 503"/>
                <a:gd name="T74" fmla="*/ 328 w 695"/>
                <a:gd name="T75" fmla="*/ 60 h 503"/>
                <a:gd name="T76" fmla="*/ 262 w 695"/>
                <a:gd name="T77" fmla="*/ 94 h 503"/>
                <a:gd name="T78" fmla="*/ 214 w 695"/>
                <a:gd name="T79" fmla="*/ 124 h 503"/>
                <a:gd name="T80" fmla="*/ 200 w 695"/>
                <a:gd name="T81" fmla="*/ 101 h 503"/>
                <a:gd name="T82" fmla="*/ 160 w 695"/>
                <a:gd name="T83" fmla="*/ 66 h 503"/>
                <a:gd name="T84" fmla="*/ 124 w 695"/>
                <a:gd name="T85" fmla="*/ 46 h 503"/>
                <a:gd name="T86" fmla="*/ 96 w 695"/>
                <a:gd name="T87" fmla="*/ 38 h 503"/>
                <a:gd name="T88" fmla="*/ 71 w 695"/>
                <a:gd name="T89" fmla="*/ 35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95" h="503">
                  <a:moveTo>
                    <a:pt x="71" y="35"/>
                  </a:moveTo>
                  <a:lnTo>
                    <a:pt x="61" y="36"/>
                  </a:lnTo>
                  <a:lnTo>
                    <a:pt x="50" y="38"/>
                  </a:lnTo>
                  <a:lnTo>
                    <a:pt x="45" y="39"/>
                  </a:lnTo>
                  <a:lnTo>
                    <a:pt x="41" y="42"/>
                  </a:lnTo>
                  <a:lnTo>
                    <a:pt x="37" y="44"/>
                  </a:lnTo>
                  <a:lnTo>
                    <a:pt x="34" y="48"/>
                  </a:lnTo>
                  <a:lnTo>
                    <a:pt x="32" y="51"/>
                  </a:lnTo>
                  <a:lnTo>
                    <a:pt x="31" y="54"/>
                  </a:lnTo>
                  <a:lnTo>
                    <a:pt x="30" y="58"/>
                  </a:lnTo>
                  <a:lnTo>
                    <a:pt x="29" y="61"/>
                  </a:lnTo>
                  <a:lnTo>
                    <a:pt x="30" y="70"/>
                  </a:lnTo>
                  <a:lnTo>
                    <a:pt x="32" y="81"/>
                  </a:lnTo>
                  <a:lnTo>
                    <a:pt x="35" y="94"/>
                  </a:lnTo>
                  <a:lnTo>
                    <a:pt x="37" y="108"/>
                  </a:lnTo>
                  <a:lnTo>
                    <a:pt x="39" y="125"/>
                  </a:lnTo>
                  <a:lnTo>
                    <a:pt x="39" y="141"/>
                  </a:lnTo>
                  <a:lnTo>
                    <a:pt x="39" y="159"/>
                  </a:lnTo>
                  <a:lnTo>
                    <a:pt x="38" y="177"/>
                  </a:lnTo>
                  <a:lnTo>
                    <a:pt x="37" y="195"/>
                  </a:lnTo>
                  <a:lnTo>
                    <a:pt x="35" y="214"/>
                  </a:lnTo>
                  <a:lnTo>
                    <a:pt x="29" y="252"/>
                  </a:lnTo>
                  <a:lnTo>
                    <a:pt x="23" y="288"/>
                  </a:lnTo>
                  <a:lnTo>
                    <a:pt x="17" y="323"/>
                  </a:lnTo>
                  <a:lnTo>
                    <a:pt x="10" y="353"/>
                  </a:lnTo>
                  <a:lnTo>
                    <a:pt x="7" y="370"/>
                  </a:lnTo>
                  <a:lnTo>
                    <a:pt x="4" y="384"/>
                  </a:lnTo>
                  <a:lnTo>
                    <a:pt x="1" y="395"/>
                  </a:lnTo>
                  <a:lnTo>
                    <a:pt x="0" y="405"/>
                  </a:lnTo>
                  <a:lnTo>
                    <a:pt x="0" y="414"/>
                  </a:lnTo>
                  <a:lnTo>
                    <a:pt x="1" y="424"/>
                  </a:lnTo>
                  <a:lnTo>
                    <a:pt x="4" y="431"/>
                  </a:lnTo>
                  <a:lnTo>
                    <a:pt x="6" y="438"/>
                  </a:lnTo>
                  <a:lnTo>
                    <a:pt x="9" y="444"/>
                  </a:lnTo>
                  <a:lnTo>
                    <a:pt x="13" y="450"/>
                  </a:lnTo>
                  <a:lnTo>
                    <a:pt x="17" y="455"/>
                  </a:lnTo>
                  <a:lnTo>
                    <a:pt x="22" y="460"/>
                  </a:lnTo>
                  <a:lnTo>
                    <a:pt x="27" y="464"/>
                  </a:lnTo>
                  <a:lnTo>
                    <a:pt x="32" y="470"/>
                  </a:lnTo>
                  <a:lnTo>
                    <a:pt x="45" y="478"/>
                  </a:lnTo>
                  <a:lnTo>
                    <a:pt x="60" y="486"/>
                  </a:lnTo>
                  <a:lnTo>
                    <a:pt x="74" y="494"/>
                  </a:lnTo>
                  <a:lnTo>
                    <a:pt x="87" y="499"/>
                  </a:lnTo>
                  <a:lnTo>
                    <a:pt x="101" y="502"/>
                  </a:lnTo>
                  <a:lnTo>
                    <a:pt x="114" y="503"/>
                  </a:lnTo>
                  <a:lnTo>
                    <a:pt x="121" y="503"/>
                  </a:lnTo>
                  <a:lnTo>
                    <a:pt x="127" y="502"/>
                  </a:lnTo>
                  <a:lnTo>
                    <a:pt x="134" y="500"/>
                  </a:lnTo>
                  <a:lnTo>
                    <a:pt x="140" y="496"/>
                  </a:lnTo>
                  <a:lnTo>
                    <a:pt x="146" y="492"/>
                  </a:lnTo>
                  <a:lnTo>
                    <a:pt x="152" y="486"/>
                  </a:lnTo>
                  <a:lnTo>
                    <a:pt x="158" y="478"/>
                  </a:lnTo>
                  <a:lnTo>
                    <a:pt x="161" y="469"/>
                  </a:lnTo>
                  <a:lnTo>
                    <a:pt x="171" y="441"/>
                  </a:lnTo>
                  <a:lnTo>
                    <a:pt x="182" y="411"/>
                  </a:lnTo>
                  <a:lnTo>
                    <a:pt x="195" y="381"/>
                  </a:lnTo>
                  <a:lnTo>
                    <a:pt x="212" y="349"/>
                  </a:lnTo>
                  <a:lnTo>
                    <a:pt x="221" y="333"/>
                  </a:lnTo>
                  <a:lnTo>
                    <a:pt x="231" y="316"/>
                  </a:lnTo>
                  <a:lnTo>
                    <a:pt x="241" y="301"/>
                  </a:lnTo>
                  <a:lnTo>
                    <a:pt x="253" y="285"/>
                  </a:lnTo>
                  <a:lnTo>
                    <a:pt x="265" y="270"/>
                  </a:lnTo>
                  <a:lnTo>
                    <a:pt x="278" y="253"/>
                  </a:lnTo>
                  <a:lnTo>
                    <a:pt x="292" y="238"/>
                  </a:lnTo>
                  <a:lnTo>
                    <a:pt x="306" y="223"/>
                  </a:lnTo>
                  <a:lnTo>
                    <a:pt x="322" y="208"/>
                  </a:lnTo>
                  <a:lnTo>
                    <a:pt x="338" y="194"/>
                  </a:lnTo>
                  <a:lnTo>
                    <a:pt x="355" y="181"/>
                  </a:lnTo>
                  <a:lnTo>
                    <a:pt x="374" y="167"/>
                  </a:lnTo>
                  <a:lnTo>
                    <a:pt x="393" y="154"/>
                  </a:lnTo>
                  <a:lnTo>
                    <a:pt x="414" y="142"/>
                  </a:lnTo>
                  <a:lnTo>
                    <a:pt x="435" y="131"/>
                  </a:lnTo>
                  <a:lnTo>
                    <a:pt x="457" y="120"/>
                  </a:lnTo>
                  <a:lnTo>
                    <a:pt x="480" y="111"/>
                  </a:lnTo>
                  <a:lnTo>
                    <a:pt x="505" y="102"/>
                  </a:lnTo>
                  <a:lnTo>
                    <a:pt x="531" y="94"/>
                  </a:lnTo>
                  <a:lnTo>
                    <a:pt x="557" y="88"/>
                  </a:lnTo>
                  <a:lnTo>
                    <a:pt x="585" y="82"/>
                  </a:lnTo>
                  <a:lnTo>
                    <a:pt x="614" y="78"/>
                  </a:lnTo>
                  <a:lnTo>
                    <a:pt x="645" y="75"/>
                  </a:lnTo>
                  <a:lnTo>
                    <a:pt x="677" y="72"/>
                  </a:lnTo>
                  <a:lnTo>
                    <a:pt x="680" y="72"/>
                  </a:lnTo>
                  <a:lnTo>
                    <a:pt x="683" y="70"/>
                  </a:lnTo>
                  <a:lnTo>
                    <a:pt x="686" y="69"/>
                  </a:lnTo>
                  <a:lnTo>
                    <a:pt x="688" y="67"/>
                  </a:lnTo>
                  <a:lnTo>
                    <a:pt x="691" y="65"/>
                  </a:lnTo>
                  <a:lnTo>
                    <a:pt x="692" y="62"/>
                  </a:lnTo>
                  <a:lnTo>
                    <a:pt x="694" y="59"/>
                  </a:lnTo>
                  <a:lnTo>
                    <a:pt x="694" y="56"/>
                  </a:lnTo>
                  <a:lnTo>
                    <a:pt x="695" y="51"/>
                  </a:lnTo>
                  <a:lnTo>
                    <a:pt x="694" y="45"/>
                  </a:lnTo>
                  <a:lnTo>
                    <a:pt x="693" y="40"/>
                  </a:lnTo>
                  <a:lnTo>
                    <a:pt x="690" y="34"/>
                  </a:lnTo>
                  <a:lnTo>
                    <a:pt x="686" y="29"/>
                  </a:lnTo>
                  <a:lnTo>
                    <a:pt x="681" y="24"/>
                  </a:lnTo>
                  <a:lnTo>
                    <a:pt x="674" y="18"/>
                  </a:lnTo>
                  <a:lnTo>
                    <a:pt x="667" y="14"/>
                  </a:lnTo>
                  <a:lnTo>
                    <a:pt x="657" y="11"/>
                  </a:lnTo>
                  <a:lnTo>
                    <a:pt x="648" y="8"/>
                  </a:lnTo>
                  <a:lnTo>
                    <a:pt x="638" y="6"/>
                  </a:lnTo>
                  <a:lnTo>
                    <a:pt x="628" y="4"/>
                  </a:lnTo>
                  <a:lnTo>
                    <a:pt x="604" y="1"/>
                  </a:lnTo>
                  <a:lnTo>
                    <a:pt x="579" y="0"/>
                  </a:lnTo>
                  <a:lnTo>
                    <a:pt x="558" y="0"/>
                  </a:lnTo>
                  <a:lnTo>
                    <a:pt x="536" y="2"/>
                  </a:lnTo>
                  <a:lnTo>
                    <a:pt x="515" y="5"/>
                  </a:lnTo>
                  <a:lnTo>
                    <a:pt x="491" y="8"/>
                  </a:lnTo>
                  <a:lnTo>
                    <a:pt x="469" y="13"/>
                  </a:lnTo>
                  <a:lnTo>
                    <a:pt x="445" y="19"/>
                  </a:lnTo>
                  <a:lnTo>
                    <a:pt x="422" y="26"/>
                  </a:lnTo>
                  <a:lnTo>
                    <a:pt x="397" y="33"/>
                  </a:lnTo>
                  <a:lnTo>
                    <a:pt x="374" y="41"/>
                  </a:lnTo>
                  <a:lnTo>
                    <a:pt x="350" y="50"/>
                  </a:lnTo>
                  <a:lnTo>
                    <a:pt x="328" y="60"/>
                  </a:lnTo>
                  <a:lnTo>
                    <a:pt x="305" y="70"/>
                  </a:lnTo>
                  <a:lnTo>
                    <a:pt x="283" y="82"/>
                  </a:lnTo>
                  <a:lnTo>
                    <a:pt x="262" y="94"/>
                  </a:lnTo>
                  <a:lnTo>
                    <a:pt x="240" y="106"/>
                  </a:lnTo>
                  <a:lnTo>
                    <a:pt x="221" y="119"/>
                  </a:lnTo>
                  <a:lnTo>
                    <a:pt x="214" y="124"/>
                  </a:lnTo>
                  <a:lnTo>
                    <a:pt x="212" y="116"/>
                  </a:lnTo>
                  <a:lnTo>
                    <a:pt x="209" y="110"/>
                  </a:lnTo>
                  <a:lnTo>
                    <a:pt x="200" y="101"/>
                  </a:lnTo>
                  <a:lnTo>
                    <a:pt x="190" y="91"/>
                  </a:lnTo>
                  <a:lnTo>
                    <a:pt x="176" y="79"/>
                  </a:lnTo>
                  <a:lnTo>
                    <a:pt x="160" y="66"/>
                  </a:lnTo>
                  <a:lnTo>
                    <a:pt x="142" y="55"/>
                  </a:lnTo>
                  <a:lnTo>
                    <a:pt x="133" y="50"/>
                  </a:lnTo>
                  <a:lnTo>
                    <a:pt x="124" y="46"/>
                  </a:lnTo>
                  <a:lnTo>
                    <a:pt x="114" y="42"/>
                  </a:lnTo>
                  <a:lnTo>
                    <a:pt x="104" y="40"/>
                  </a:lnTo>
                  <a:lnTo>
                    <a:pt x="96" y="38"/>
                  </a:lnTo>
                  <a:lnTo>
                    <a:pt x="87" y="36"/>
                  </a:lnTo>
                  <a:lnTo>
                    <a:pt x="79" y="36"/>
                  </a:lnTo>
                  <a:lnTo>
                    <a:pt x="71" y="3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2" name="Freeform 40"/>
            <p:cNvSpPr>
              <a:spLocks/>
            </p:cNvSpPr>
            <p:nvPr userDrawn="1"/>
          </p:nvSpPr>
          <p:spPr bwMode="auto">
            <a:xfrm>
              <a:off x="6388" y="599"/>
              <a:ext cx="74" cy="49"/>
            </a:xfrm>
            <a:custGeom>
              <a:avLst/>
              <a:gdLst>
                <a:gd name="T0" fmla="*/ 144 w 883"/>
                <a:gd name="T1" fmla="*/ 3 h 595"/>
                <a:gd name="T2" fmla="*/ 125 w 883"/>
                <a:gd name="T3" fmla="*/ 13 h 595"/>
                <a:gd name="T4" fmla="*/ 100 w 883"/>
                <a:gd name="T5" fmla="*/ 49 h 595"/>
                <a:gd name="T6" fmla="*/ 55 w 883"/>
                <a:gd name="T7" fmla="*/ 183 h 595"/>
                <a:gd name="T8" fmla="*/ 10 w 883"/>
                <a:gd name="T9" fmla="*/ 382 h 595"/>
                <a:gd name="T10" fmla="*/ 0 w 883"/>
                <a:gd name="T11" fmla="*/ 465 h 595"/>
                <a:gd name="T12" fmla="*/ 7 w 883"/>
                <a:gd name="T13" fmla="*/ 503 h 595"/>
                <a:gd name="T14" fmla="*/ 25 w 883"/>
                <a:gd name="T15" fmla="*/ 532 h 595"/>
                <a:gd name="T16" fmla="*/ 77 w 883"/>
                <a:gd name="T17" fmla="*/ 571 h 595"/>
                <a:gd name="T18" fmla="*/ 122 w 883"/>
                <a:gd name="T19" fmla="*/ 590 h 595"/>
                <a:gd name="T20" fmla="*/ 164 w 883"/>
                <a:gd name="T21" fmla="*/ 595 h 595"/>
                <a:gd name="T22" fmla="*/ 201 w 883"/>
                <a:gd name="T23" fmla="*/ 585 h 595"/>
                <a:gd name="T24" fmla="*/ 234 w 883"/>
                <a:gd name="T25" fmla="*/ 555 h 595"/>
                <a:gd name="T26" fmla="*/ 295 w 883"/>
                <a:gd name="T27" fmla="*/ 487 h 595"/>
                <a:gd name="T28" fmla="*/ 404 w 883"/>
                <a:gd name="T29" fmla="*/ 369 h 595"/>
                <a:gd name="T30" fmla="*/ 491 w 883"/>
                <a:gd name="T31" fmla="*/ 296 h 595"/>
                <a:gd name="T32" fmla="*/ 514 w 883"/>
                <a:gd name="T33" fmla="*/ 299 h 595"/>
                <a:gd name="T34" fmla="*/ 534 w 883"/>
                <a:gd name="T35" fmla="*/ 336 h 595"/>
                <a:gd name="T36" fmla="*/ 568 w 883"/>
                <a:gd name="T37" fmla="*/ 405 h 595"/>
                <a:gd name="T38" fmla="*/ 605 w 883"/>
                <a:gd name="T39" fmla="*/ 459 h 595"/>
                <a:gd name="T40" fmla="*/ 644 w 883"/>
                <a:gd name="T41" fmla="*/ 500 h 595"/>
                <a:gd name="T42" fmla="*/ 693 w 883"/>
                <a:gd name="T43" fmla="*/ 535 h 595"/>
                <a:gd name="T44" fmla="*/ 767 w 883"/>
                <a:gd name="T45" fmla="*/ 561 h 595"/>
                <a:gd name="T46" fmla="*/ 828 w 883"/>
                <a:gd name="T47" fmla="*/ 565 h 595"/>
                <a:gd name="T48" fmla="*/ 868 w 883"/>
                <a:gd name="T49" fmla="*/ 555 h 595"/>
                <a:gd name="T50" fmla="*/ 883 w 883"/>
                <a:gd name="T51" fmla="*/ 533 h 595"/>
                <a:gd name="T52" fmla="*/ 880 w 883"/>
                <a:gd name="T53" fmla="*/ 518 h 595"/>
                <a:gd name="T54" fmla="*/ 868 w 883"/>
                <a:gd name="T55" fmla="*/ 512 h 595"/>
                <a:gd name="T56" fmla="*/ 840 w 883"/>
                <a:gd name="T57" fmla="*/ 510 h 595"/>
                <a:gd name="T58" fmla="*/ 808 w 883"/>
                <a:gd name="T59" fmla="*/ 501 h 595"/>
                <a:gd name="T60" fmla="*/ 781 w 883"/>
                <a:gd name="T61" fmla="*/ 483 h 595"/>
                <a:gd name="T62" fmla="*/ 751 w 883"/>
                <a:gd name="T63" fmla="*/ 440 h 595"/>
                <a:gd name="T64" fmla="*/ 722 w 883"/>
                <a:gd name="T65" fmla="*/ 358 h 595"/>
                <a:gd name="T66" fmla="*/ 694 w 883"/>
                <a:gd name="T67" fmla="*/ 231 h 595"/>
                <a:gd name="T68" fmla="*/ 679 w 883"/>
                <a:gd name="T69" fmla="*/ 197 h 595"/>
                <a:gd name="T70" fmla="*/ 655 w 883"/>
                <a:gd name="T71" fmla="*/ 168 h 595"/>
                <a:gd name="T72" fmla="*/ 622 w 883"/>
                <a:gd name="T73" fmla="*/ 145 h 595"/>
                <a:gd name="T74" fmla="*/ 580 w 883"/>
                <a:gd name="T75" fmla="*/ 127 h 595"/>
                <a:gd name="T76" fmla="*/ 537 w 883"/>
                <a:gd name="T77" fmla="*/ 122 h 595"/>
                <a:gd name="T78" fmla="*/ 494 w 883"/>
                <a:gd name="T79" fmla="*/ 140 h 595"/>
                <a:gd name="T80" fmla="*/ 409 w 883"/>
                <a:gd name="T81" fmla="*/ 209 h 595"/>
                <a:gd name="T82" fmla="*/ 308 w 883"/>
                <a:gd name="T83" fmla="*/ 309 h 595"/>
                <a:gd name="T84" fmla="*/ 207 w 883"/>
                <a:gd name="T85" fmla="*/ 410 h 595"/>
                <a:gd name="T86" fmla="*/ 179 w 883"/>
                <a:gd name="T87" fmla="*/ 427 h 595"/>
                <a:gd name="T88" fmla="*/ 201 w 883"/>
                <a:gd name="T89" fmla="*/ 322 h 595"/>
                <a:gd name="T90" fmla="*/ 255 w 883"/>
                <a:gd name="T91" fmla="*/ 149 h 595"/>
                <a:gd name="T92" fmla="*/ 277 w 883"/>
                <a:gd name="T93" fmla="*/ 89 h 595"/>
                <a:gd name="T94" fmla="*/ 276 w 883"/>
                <a:gd name="T95" fmla="*/ 67 h 595"/>
                <a:gd name="T96" fmla="*/ 261 w 883"/>
                <a:gd name="T97" fmla="*/ 42 h 595"/>
                <a:gd name="T98" fmla="*/ 226 w 883"/>
                <a:gd name="T99" fmla="*/ 18 h 595"/>
                <a:gd name="T100" fmla="*/ 174 w 883"/>
                <a:gd name="T101" fmla="*/ 1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83" h="595">
                  <a:moveTo>
                    <a:pt x="162" y="0"/>
                  </a:moveTo>
                  <a:lnTo>
                    <a:pt x="156" y="0"/>
                  </a:lnTo>
                  <a:lnTo>
                    <a:pt x="150" y="1"/>
                  </a:lnTo>
                  <a:lnTo>
                    <a:pt x="144" y="3"/>
                  </a:lnTo>
                  <a:lnTo>
                    <a:pt x="139" y="4"/>
                  </a:lnTo>
                  <a:lnTo>
                    <a:pt x="134" y="7"/>
                  </a:lnTo>
                  <a:lnTo>
                    <a:pt x="129" y="10"/>
                  </a:lnTo>
                  <a:lnTo>
                    <a:pt x="125" y="13"/>
                  </a:lnTo>
                  <a:lnTo>
                    <a:pt x="121" y="17"/>
                  </a:lnTo>
                  <a:lnTo>
                    <a:pt x="113" y="26"/>
                  </a:lnTo>
                  <a:lnTo>
                    <a:pt x="106" y="37"/>
                  </a:lnTo>
                  <a:lnTo>
                    <a:pt x="100" y="49"/>
                  </a:lnTo>
                  <a:lnTo>
                    <a:pt x="94" y="63"/>
                  </a:lnTo>
                  <a:lnTo>
                    <a:pt x="82" y="97"/>
                  </a:lnTo>
                  <a:lnTo>
                    <a:pt x="68" y="137"/>
                  </a:lnTo>
                  <a:lnTo>
                    <a:pt x="55" y="183"/>
                  </a:lnTo>
                  <a:lnTo>
                    <a:pt x="43" y="232"/>
                  </a:lnTo>
                  <a:lnTo>
                    <a:pt x="31" y="282"/>
                  </a:lnTo>
                  <a:lnTo>
                    <a:pt x="19" y="333"/>
                  </a:lnTo>
                  <a:lnTo>
                    <a:pt x="10" y="382"/>
                  </a:lnTo>
                  <a:lnTo>
                    <a:pt x="3" y="429"/>
                  </a:lnTo>
                  <a:lnTo>
                    <a:pt x="1" y="442"/>
                  </a:lnTo>
                  <a:lnTo>
                    <a:pt x="0" y="454"/>
                  </a:lnTo>
                  <a:lnTo>
                    <a:pt x="0" y="465"/>
                  </a:lnTo>
                  <a:lnTo>
                    <a:pt x="1" y="477"/>
                  </a:lnTo>
                  <a:lnTo>
                    <a:pt x="2" y="486"/>
                  </a:lnTo>
                  <a:lnTo>
                    <a:pt x="4" y="495"/>
                  </a:lnTo>
                  <a:lnTo>
                    <a:pt x="7" y="503"/>
                  </a:lnTo>
                  <a:lnTo>
                    <a:pt x="10" y="511"/>
                  </a:lnTo>
                  <a:lnTo>
                    <a:pt x="14" y="518"/>
                  </a:lnTo>
                  <a:lnTo>
                    <a:pt x="19" y="526"/>
                  </a:lnTo>
                  <a:lnTo>
                    <a:pt x="25" y="532"/>
                  </a:lnTo>
                  <a:lnTo>
                    <a:pt x="32" y="539"/>
                  </a:lnTo>
                  <a:lnTo>
                    <a:pt x="47" y="551"/>
                  </a:lnTo>
                  <a:lnTo>
                    <a:pt x="65" y="564"/>
                  </a:lnTo>
                  <a:lnTo>
                    <a:pt x="77" y="571"/>
                  </a:lnTo>
                  <a:lnTo>
                    <a:pt x="89" y="577"/>
                  </a:lnTo>
                  <a:lnTo>
                    <a:pt x="100" y="582"/>
                  </a:lnTo>
                  <a:lnTo>
                    <a:pt x="111" y="587"/>
                  </a:lnTo>
                  <a:lnTo>
                    <a:pt x="122" y="590"/>
                  </a:lnTo>
                  <a:lnTo>
                    <a:pt x="133" y="592"/>
                  </a:lnTo>
                  <a:lnTo>
                    <a:pt x="144" y="594"/>
                  </a:lnTo>
                  <a:lnTo>
                    <a:pt x="154" y="595"/>
                  </a:lnTo>
                  <a:lnTo>
                    <a:pt x="164" y="595"/>
                  </a:lnTo>
                  <a:lnTo>
                    <a:pt x="174" y="593"/>
                  </a:lnTo>
                  <a:lnTo>
                    <a:pt x="184" y="591"/>
                  </a:lnTo>
                  <a:lnTo>
                    <a:pt x="192" y="589"/>
                  </a:lnTo>
                  <a:lnTo>
                    <a:pt x="201" y="585"/>
                  </a:lnTo>
                  <a:lnTo>
                    <a:pt x="208" y="580"/>
                  </a:lnTo>
                  <a:lnTo>
                    <a:pt x="216" y="575"/>
                  </a:lnTo>
                  <a:lnTo>
                    <a:pt x="222" y="567"/>
                  </a:lnTo>
                  <a:lnTo>
                    <a:pt x="234" y="555"/>
                  </a:lnTo>
                  <a:lnTo>
                    <a:pt x="245" y="542"/>
                  </a:lnTo>
                  <a:lnTo>
                    <a:pt x="257" y="530"/>
                  </a:lnTo>
                  <a:lnTo>
                    <a:pt x="268" y="516"/>
                  </a:lnTo>
                  <a:lnTo>
                    <a:pt x="295" y="487"/>
                  </a:lnTo>
                  <a:lnTo>
                    <a:pt x="321" y="456"/>
                  </a:lnTo>
                  <a:lnTo>
                    <a:pt x="349" y="427"/>
                  </a:lnTo>
                  <a:lnTo>
                    <a:pt x="376" y="397"/>
                  </a:lnTo>
                  <a:lnTo>
                    <a:pt x="404" y="369"/>
                  </a:lnTo>
                  <a:lnTo>
                    <a:pt x="431" y="343"/>
                  </a:lnTo>
                  <a:lnTo>
                    <a:pt x="458" y="320"/>
                  </a:lnTo>
                  <a:lnTo>
                    <a:pt x="484" y="300"/>
                  </a:lnTo>
                  <a:lnTo>
                    <a:pt x="491" y="296"/>
                  </a:lnTo>
                  <a:lnTo>
                    <a:pt x="497" y="295"/>
                  </a:lnTo>
                  <a:lnTo>
                    <a:pt x="503" y="295"/>
                  </a:lnTo>
                  <a:lnTo>
                    <a:pt x="509" y="296"/>
                  </a:lnTo>
                  <a:lnTo>
                    <a:pt x="514" y="299"/>
                  </a:lnTo>
                  <a:lnTo>
                    <a:pt x="519" y="303"/>
                  </a:lnTo>
                  <a:lnTo>
                    <a:pt x="523" y="309"/>
                  </a:lnTo>
                  <a:lnTo>
                    <a:pt x="527" y="316"/>
                  </a:lnTo>
                  <a:lnTo>
                    <a:pt x="534" y="336"/>
                  </a:lnTo>
                  <a:lnTo>
                    <a:pt x="543" y="355"/>
                  </a:lnTo>
                  <a:lnTo>
                    <a:pt x="551" y="372"/>
                  </a:lnTo>
                  <a:lnTo>
                    <a:pt x="560" y="390"/>
                  </a:lnTo>
                  <a:lnTo>
                    <a:pt x="568" y="405"/>
                  </a:lnTo>
                  <a:lnTo>
                    <a:pt x="577" y="420"/>
                  </a:lnTo>
                  <a:lnTo>
                    <a:pt x="586" y="434"/>
                  </a:lnTo>
                  <a:lnTo>
                    <a:pt x="596" y="447"/>
                  </a:lnTo>
                  <a:lnTo>
                    <a:pt x="605" y="459"/>
                  </a:lnTo>
                  <a:lnTo>
                    <a:pt x="615" y="470"/>
                  </a:lnTo>
                  <a:lnTo>
                    <a:pt x="624" y="481"/>
                  </a:lnTo>
                  <a:lnTo>
                    <a:pt x="634" y="491"/>
                  </a:lnTo>
                  <a:lnTo>
                    <a:pt x="644" y="500"/>
                  </a:lnTo>
                  <a:lnTo>
                    <a:pt x="654" y="508"/>
                  </a:lnTo>
                  <a:lnTo>
                    <a:pt x="663" y="515"/>
                  </a:lnTo>
                  <a:lnTo>
                    <a:pt x="673" y="523"/>
                  </a:lnTo>
                  <a:lnTo>
                    <a:pt x="693" y="535"/>
                  </a:lnTo>
                  <a:lnTo>
                    <a:pt x="712" y="545"/>
                  </a:lnTo>
                  <a:lnTo>
                    <a:pt x="731" y="552"/>
                  </a:lnTo>
                  <a:lnTo>
                    <a:pt x="749" y="558"/>
                  </a:lnTo>
                  <a:lnTo>
                    <a:pt x="767" y="561"/>
                  </a:lnTo>
                  <a:lnTo>
                    <a:pt x="783" y="564"/>
                  </a:lnTo>
                  <a:lnTo>
                    <a:pt x="799" y="565"/>
                  </a:lnTo>
                  <a:lnTo>
                    <a:pt x="813" y="566"/>
                  </a:lnTo>
                  <a:lnTo>
                    <a:pt x="828" y="565"/>
                  </a:lnTo>
                  <a:lnTo>
                    <a:pt x="843" y="564"/>
                  </a:lnTo>
                  <a:lnTo>
                    <a:pt x="853" y="562"/>
                  </a:lnTo>
                  <a:lnTo>
                    <a:pt x="861" y="559"/>
                  </a:lnTo>
                  <a:lnTo>
                    <a:pt x="868" y="555"/>
                  </a:lnTo>
                  <a:lnTo>
                    <a:pt x="874" y="550"/>
                  </a:lnTo>
                  <a:lnTo>
                    <a:pt x="878" y="545"/>
                  </a:lnTo>
                  <a:lnTo>
                    <a:pt x="881" y="539"/>
                  </a:lnTo>
                  <a:lnTo>
                    <a:pt x="883" y="533"/>
                  </a:lnTo>
                  <a:lnTo>
                    <a:pt x="883" y="528"/>
                  </a:lnTo>
                  <a:lnTo>
                    <a:pt x="883" y="524"/>
                  </a:lnTo>
                  <a:lnTo>
                    <a:pt x="882" y="520"/>
                  </a:lnTo>
                  <a:lnTo>
                    <a:pt x="880" y="518"/>
                  </a:lnTo>
                  <a:lnTo>
                    <a:pt x="878" y="515"/>
                  </a:lnTo>
                  <a:lnTo>
                    <a:pt x="875" y="514"/>
                  </a:lnTo>
                  <a:lnTo>
                    <a:pt x="872" y="512"/>
                  </a:lnTo>
                  <a:lnTo>
                    <a:pt x="868" y="512"/>
                  </a:lnTo>
                  <a:lnTo>
                    <a:pt x="864" y="511"/>
                  </a:lnTo>
                  <a:lnTo>
                    <a:pt x="860" y="511"/>
                  </a:lnTo>
                  <a:lnTo>
                    <a:pt x="851" y="511"/>
                  </a:lnTo>
                  <a:lnTo>
                    <a:pt x="840" y="510"/>
                  </a:lnTo>
                  <a:lnTo>
                    <a:pt x="832" y="509"/>
                  </a:lnTo>
                  <a:lnTo>
                    <a:pt x="823" y="507"/>
                  </a:lnTo>
                  <a:lnTo>
                    <a:pt x="815" y="504"/>
                  </a:lnTo>
                  <a:lnTo>
                    <a:pt x="808" y="501"/>
                  </a:lnTo>
                  <a:lnTo>
                    <a:pt x="801" y="497"/>
                  </a:lnTo>
                  <a:lnTo>
                    <a:pt x="794" y="493"/>
                  </a:lnTo>
                  <a:lnTo>
                    <a:pt x="787" y="488"/>
                  </a:lnTo>
                  <a:lnTo>
                    <a:pt x="781" y="483"/>
                  </a:lnTo>
                  <a:lnTo>
                    <a:pt x="775" y="477"/>
                  </a:lnTo>
                  <a:lnTo>
                    <a:pt x="770" y="469"/>
                  </a:lnTo>
                  <a:lnTo>
                    <a:pt x="760" y="455"/>
                  </a:lnTo>
                  <a:lnTo>
                    <a:pt x="751" y="440"/>
                  </a:lnTo>
                  <a:lnTo>
                    <a:pt x="743" y="421"/>
                  </a:lnTo>
                  <a:lnTo>
                    <a:pt x="735" y="402"/>
                  </a:lnTo>
                  <a:lnTo>
                    <a:pt x="728" y="381"/>
                  </a:lnTo>
                  <a:lnTo>
                    <a:pt x="722" y="358"/>
                  </a:lnTo>
                  <a:lnTo>
                    <a:pt x="711" y="309"/>
                  </a:lnTo>
                  <a:lnTo>
                    <a:pt x="700" y="255"/>
                  </a:lnTo>
                  <a:lnTo>
                    <a:pt x="697" y="240"/>
                  </a:lnTo>
                  <a:lnTo>
                    <a:pt x="694" y="231"/>
                  </a:lnTo>
                  <a:lnTo>
                    <a:pt x="692" y="222"/>
                  </a:lnTo>
                  <a:lnTo>
                    <a:pt x="687" y="213"/>
                  </a:lnTo>
                  <a:lnTo>
                    <a:pt x="683" y="205"/>
                  </a:lnTo>
                  <a:lnTo>
                    <a:pt x="679" y="197"/>
                  </a:lnTo>
                  <a:lnTo>
                    <a:pt x="674" y="189"/>
                  </a:lnTo>
                  <a:lnTo>
                    <a:pt x="668" y="182"/>
                  </a:lnTo>
                  <a:lnTo>
                    <a:pt x="662" y="174"/>
                  </a:lnTo>
                  <a:lnTo>
                    <a:pt x="655" y="168"/>
                  </a:lnTo>
                  <a:lnTo>
                    <a:pt x="648" y="161"/>
                  </a:lnTo>
                  <a:lnTo>
                    <a:pt x="639" y="155"/>
                  </a:lnTo>
                  <a:lnTo>
                    <a:pt x="631" y="150"/>
                  </a:lnTo>
                  <a:lnTo>
                    <a:pt x="622" y="145"/>
                  </a:lnTo>
                  <a:lnTo>
                    <a:pt x="613" y="140"/>
                  </a:lnTo>
                  <a:lnTo>
                    <a:pt x="603" y="135"/>
                  </a:lnTo>
                  <a:lnTo>
                    <a:pt x="592" y="131"/>
                  </a:lnTo>
                  <a:lnTo>
                    <a:pt x="580" y="127"/>
                  </a:lnTo>
                  <a:lnTo>
                    <a:pt x="569" y="124"/>
                  </a:lnTo>
                  <a:lnTo>
                    <a:pt x="559" y="122"/>
                  </a:lnTo>
                  <a:lnTo>
                    <a:pt x="549" y="121"/>
                  </a:lnTo>
                  <a:lnTo>
                    <a:pt x="537" y="122"/>
                  </a:lnTo>
                  <a:lnTo>
                    <a:pt x="527" y="124"/>
                  </a:lnTo>
                  <a:lnTo>
                    <a:pt x="518" y="128"/>
                  </a:lnTo>
                  <a:lnTo>
                    <a:pt x="510" y="131"/>
                  </a:lnTo>
                  <a:lnTo>
                    <a:pt x="494" y="140"/>
                  </a:lnTo>
                  <a:lnTo>
                    <a:pt x="478" y="150"/>
                  </a:lnTo>
                  <a:lnTo>
                    <a:pt x="457" y="167"/>
                  </a:lnTo>
                  <a:lnTo>
                    <a:pt x="433" y="187"/>
                  </a:lnTo>
                  <a:lnTo>
                    <a:pt x="409" y="209"/>
                  </a:lnTo>
                  <a:lnTo>
                    <a:pt x="383" y="233"/>
                  </a:lnTo>
                  <a:lnTo>
                    <a:pt x="358" y="258"/>
                  </a:lnTo>
                  <a:lnTo>
                    <a:pt x="332" y="284"/>
                  </a:lnTo>
                  <a:lnTo>
                    <a:pt x="308" y="309"/>
                  </a:lnTo>
                  <a:lnTo>
                    <a:pt x="284" y="334"/>
                  </a:lnTo>
                  <a:lnTo>
                    <a:pt x="246" y="372"/>
                  </a:lnTo>
                  <a:lnTo>
                    <a:pt x="218" y="400"/>
                  </a:lnTo>
                  <a:lnTo>
                    <a:pt x="207" y="410"/>
                  </a:lnTo>
                  <a:lnTo>
                    <a:pt x="199" y="417"/>
                  </a:lnTo>
                  <a:lnTo>
                    <a:pt x="192" y="423"/>
                  </a:lnTo>
                  <a:lnTo>
                    <a:pt x="188" y="425"/>
                  </a:lnTo>
                  <a:lnTo>
                    <a:pt x="179" y="427"/>
                  </a:lnTo>
                  <a:lnTo>
                    <a:pt x="180" y="417"/>
                  </a:lnTo>
                  <a:lnTo>
                    <a:pt x="185" y="392"/>
                  </a:lnTo>
                  <a:lnTo>
                    <a:pt x="192" y="360"/>
                  </a:lnTo>
                  <a:lnTo>
                    <a:pt x="201" y="322"/>
                  </a:lnTo>
                  <a:lnTo>
                    <a:pt x="211" y="283"/>
                  </a:lnTo>
                  <a:lnTo>
                    <a:pt x="224" y="239"/>
                  </a:lnTo>
                  <a:lnTo>
                    <a:pt x="239" y="194"/>
                  </a:lnTo>
                  <a:lnTo>
                    <a:pt x="255" y="149"/>
                  </a:lnTo>
                  <a:lnTo>
                    <a:pt x="272" y="105"/>
                  </a:lnTo>
                  <a:lnTo>
                    <a:pt x="275" y="100"/>
                  </a:lnTo>
                  <a:lnTo>
                    <a:pt x="276" y="94"/>
                  </a:lnTo>
                  <a:lnTo>
                    <a:pt x="277" y="89"/>
                  </a:lnTo>
                  <a:lnTo>
                    <a:pt x="278" y="84"/>
                  </a:lnTo>
                  <a:lnTo>
                    <a:pt x="278" y="78"/>
                  </a:lnTo>
                  <a:lnTo>
                    <a:pt x="277" y="72"/>
                  </a:lnTo>
                  <a:lnTo>
                    <a:pt x="276" y="67"/>
                  </a:lnTo>
                  <a:lnTo>
                    <a:pt x="274" y="62"/>
                  </a:lnTo>
                  <a:lnTo>
                    <a:pt x="271" y="55"/>
                  </a:lnTo>
                  <a:lnTo>
                    <a:pt x="266" y="48"/>
                  </a:lnTo>
                  <a:lnTo>
                    <a:pt x="261" y="42"/>
                  </a:lnTo>
                  <a:lnTo>
                    <a:pt x="254" y="36"/>
                  </a:lnTo>
                  <a:lnTo>
                    <a:pt x="246" y="30"/>
                  </a:lnTo>
                  <a:lnTo>
                    <a:pt x="237" y="23"/>
                  </a:lnTo>
                  <a:lnTo>
                    <a:pt x="226" y="18"/>
                  </a:lnTo>
                  <a:lnTo>
                    <a:pt x="215" y="13"/>
                  </a:lnTo>
                  <a:lnTo>
                    <a:pt x="201" y="7"/>
                  </a:lnTo>
                  <a:lnTo>
                    <a:pt x="187" y="3"/>
                  </a:lnTo>
                  <a:lnTo>
                    <a:pt x="174" y="1"/>
                  </a:lnTo>
                  <a:lnTo>
                    <a:pt x="16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3" name="Freeform 41"/>
            <p:cNvSpPr>
              <a:spLocks/>
            </p:cNvSpPr>
            <p:nvPr userDrawn="1"/>
          </p:nvSpPr>
          <p:spPr bwMode="auto">
            <a:xfrm>
              <a:off x="6666" y="603"/>
              <a:ext cx="60" cy="44"/>
            </a:xfrm>
            <a:custGeom>
              <a:avLst/>
              <a:gdLst>
                <a:gd name="T0" fmla="*/ 518 w 721"/>
                <a:gd name="T1" fmla="*/ 321 h 522"/>
                <a:gd name="T2" fmla="*/ 536 w 721"/>
                <a:gd name="T3" fmla="*/ 387 h 522"/>
                <a:gd name="T4" fmla="*/ 575 w 721"/>
                <a:gd name="T5" fmla="*/ 455 h 522"/>
                <a:gd name="T6" fmla="*/ 622 w 721"/>
                <a:gd name="T7" fmla="*/ 498 h 522"/>
                <a:gd name="T8" fmla="*/ 664 w 721"/>
                <a:gd name="T9" fmla="*/ 519 h 522"/>
                <a:gd name="T10" fmla="*/ 699 w 721"/>
                <a:gd name="T11" fmla="*/ 522 h 522"/>
                <a:gd name="T12" fmla="*/ 719 w 721"/>
                <a:gd name="T13" fmla="*/ 510 h 522"/>
                <a:gd name="T14" fmla="*/ 717 w 721"/>
                <a:gd name="T15" fmla="*/ 488 h 522"/>
                <a:gd name="T16" fmla="*/ 698 w 721"/>
                <a:gd name="T17" fmla="*/ 444 h 522"/>
                <a:gd name="T18" fmla="*/ 682 w 721"/>
                <a:gd name="T19" fmla="*/ 342 h 522"/>
                <a:gd name="T20" fmla="*/ 685 w 721"/>
                <a:gd name="T21" fmla="*/ 242 h 522"/>
                <a:gd name="T22" fmla="*/ 697 w 721"/>
                <a:gd name="T23" fmla="*/ 155 h 522"/>
                <a:gd name="T24" fmla="*/ 699 w 721"/>
                <a:gd name="T25" fmla="*/ 112 h 522"/>
                <a:gd name="T26" fmla="*/ 687 w 721"/>
                <a:gd name="T27" fmla="*/ 82 h 522"/>
                <a:gd name="T28" fmla="*/ 664 w 721"/>
                <a:gd name="T29" fmla="*/ 59 h 522"/>
                <a:gd name="T30" fmla="*/ 622 w 721"/>
                <a:gd name="T31" fmla="*/ 34 h 522"/>
                <a:gd name="T32" fmla="*/ 574 w 721"/>
                <a:gd name="T33" fmla="*/ 25 h 522"/>
                <a:gd name="T34" fmla="*/ 553 w 721"/>
                <a:gd name="T35" fmla="*/ 38 h 522"/>
                <a:gd name="T36" fmla="*/ 510 w 721"/>
                <a:gd name="T37" fmla="*/ 116 h 522"/>
                <a:gd name="T38" fmla="*/ 432 w 721"/>
                <a:gd name="T39" fmla="*/ 216 h 522"/>
                <a:gd name="T40" fmla="*/ 343 w 721"/>
                <a:gd name="T41" fmla="*/ 300 h 522"/>
                <a:gd name="T42" fmla="*/ 291 w 721"/>
                <a:gd name="T43" fmla="*/ 334 h 522"/>
                <a:gd name="T44" fmla="*/ 254 w 721"/>
                <a:gd name="T45" fmla="*/ 345 h 522"/>
                <a:gd name="T46" fmla="*/ 222 w 721"/>
                <a:gd name="T47" fmla="*/ 342 h 522"/>
                <a:gd name="T48" fmla="*/ 197 w 721"/>
                <a:gd name="T49" fmla="*/ 326 h 522"/>
                <a:gd name="T50" fmla="*/ 183 w 721"/>
                <a:gd name="T51" fmla="*/ 290 h 522"/>
                <a:gd name="T52" fmla="*/ 183 w 721"/>
                <a:gd name="T53" fmla="*/ 242 h 522"/>
                <a:gd name="T54" fmla="*/ 195 w 721"/>
                <a:gd name="T55" fmla="*/ 187 h 522"/>
                <a:gd name="T56" fmla="*/ 225 w 721"/>
                <a:gd name="T57" fmla="*/ 111 h 522"/>
                <a:gd name="T58" fmla="*/ 231 w 721"/>
                <a:gd name="T59" fmla="*/ 83 h 522"/>
                <a:gd name="T60" fmla="*/ 225 w 721"/>
                <a:gd name="T61" fmla="*/ 58 h 522"/>
                <a:gd name="T62" fmla="*/ 205 w 721"/>
                <a:gd name="T63" fmla="*/ 36 h 522"/>
                <a:gd name="T64" fmla="*/ 163 w 721"/>
                <a:gd name="T65" fmla="*/ 12 h 522"/>
                <a:gd name="T66" fmla="*/ 123 w 721"/>
                <a:gd name="T67" fmla="*/ 1 h 522"/>
                <a:gd name="T68" fmla="*/ 91 w 721"/>
                <a:gd name="T69" fmla="*/ 5 h 522"/>
                <a:gd name="T70" fmla="*/ 68 w 721"/>
                <a:gd name="T71" fmla="*/ 26 h 522"/>
                <a:gd name="T72" fmla="*/ 42 w 721"/>
                <a:gd name="T73" fmla="*/ 90 h 522"/>
                <a:gd name="T74" fmla="*/ 9 w 721"/>
                <a:gd name="T75" fmla="*/ 214 h 522"/>
                <a:gd name="T76" fmla="*/ 0 w 721"/>
                <a:gd name="T77" fmla="*/ 279 h 522"/>
                <a:gd name="T78" fmla="*/ 5 w 721"/>
                <a:gd name="T79" fmla="*/ 313 h 522"/>
                <a:gd name="T80" fmla="*/ 34 w 721"/>
                <a:gd name="T81" fmla="*/ 375 h 522"/>
                <a:gd name="T82" fmla="*/ 73 w 721"/>
                <a:gd name="T83" fmla="*/ 418 h 522"/>
                <a:gd name="T84" fmla="*/ 112 w 721"/>
                <a:gd name="T85" fmla="*/ 446 h 522"/>
                <a:gd name="T86" fmla="*/ 155 w 721"/>
                <a:gd name="T87" fmla="*/ 466 h 522"/>
                <a:gd name="T88" fmla="*/ 198 w 721"/>
                <a:gd name="T89" fmla="*/ 475 h 522"/>
                <a:gd name="T90" fmla="*/ 251 w 721"/>
                <a:gd name="T91" fmla="*/ 469 h 522"/>
                <a:gd name="T92" fmla="*/ 316 w 721"/>
                <a:gd name="T93" fmla="*/ 440 h 522"/>
                <a:gd name="T94" fmla="*/ 394 w 721"/>
                <a:gd name="T95" fmla="*/ 388 h 522"/>
                <a:gd name="T96" fmla="*/ 483 w 721"/>
                <a:gd name="T97" fmla="*/ 313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1" h="522">
                  <a:moveTo>
                    <a:pt x="515" y="282"/>
                  </a:moveTo>
                  <a:lnTo>
                    <a:pt x="516" y="294"/>
                  </a:lnTo>
                  <a:lnTo>
                    <a:pt x="516" y="307"/>
                  </a:lnTo>
                  <a:lnTo>
                    <a:pt x="518" y="321"/>
                  </a:lnTo>
                  <a:lnTo>
                    <a:pt x="520" y="332"/>
                  </a:lnTo>
                  <a:lnTo>
                    <a:pt x="522" y="344"/>
                  </a:lnTo>
                  <a:lnTo>
                    <a:pt x="528" y="367"/>
                  </a:lnTo>
                  <a:lnTo>
                    <a:pt x="536" y="387"/>
                  </a:lnTo>
                  <a:lnTo>
                    <a:pt x="544" y="406"/>
                  </a:lnTo>
                  <a:lnTo>
                    <a:pt x="553" y="424"/>
                  </a:lnTo>
                  <a:lnTo>
                    <a:pt x="564" y="440"/>
                  </a:lnTo>
                  <a:lnTo>
                    <a:pt x="575" y="455"/>
                  </a:lnTo>
                  <a:lnTo>
                    <a:pt x="587" y="468"/>
                  </a:lnTo>
                  <a:lnTo>
                    <a:pt x="599" y="480"/>
                  </a:lnTo>
                  <a:lnTo>
                    <a:pt x="610" y="490"/>
                  </a:lnTo>
                  <a:lnTo>
                    <a:pt x="622" y="498"/>
                  </a:lnTo>
                  <a:lnTo>
                    <a:pt x="634" y="505"/>
                  </a:lnTo>
                  <a:lnTo>
                    <a:pt x="645" y="511"/>
                  </a:lnTo>
                  <a:lnTo>
                    <a:pt x="655" y="516"/>
                  </a:lnTo>
                  <a:lnTo>
                    <a:pt x="664" y="519"/>
                  </a:lnTo>
                  <a:lnTo>
                    <a:pt x="673" y="521"/>
                  </a:lnTo>
                  <a:lnTo>
                    <a:pt x="683" y="522"/>
                  </a:lnTo>
                  <a:lnTo>
                    <a:pt x="692" y="522"/>
                  </a:lnTo>
                  <a:lnTo>
                    <a:pt x="699" y="522"/>
                  </a:lnTo>
                  <a:lnTo>
                    <a:pt x="706" y="520"/>
                  </a:lnTo>
                  <a:lnTo>
                    <a:pt x="712" y="518"/>
                  </a:lnTo>
                  <a:lnTo>
                    <a:pt x="716" y="515"/>
                  </a:lnTo>
                  <a:lnTo>
                    <a:pt x="719" y="510"/>
                  </a:lnTo>
                  <a:lnTo>
                    <a:pt x="721" y="505"/>
                  </a:lnTo>
                  <a:lnTo>
                    <a:pt x="721" y="500"/>
                  </a:lnTo>
                  <a:lnTo>
                    <a:pt x="720" y="494"/>
                  </a:lnTo>
                  <a:lnTo>
                    <a:pt x="717" y="488"/>
                  </a:lnTo>
                  <a:lnTo>
                    <a:pt x="711" y="478"/>
                  </a:lnTo>
                  <a:lnTo>
                    <a:pt x="706" y="467"/>
                  </a:lnTo>
                  <a:lnTo>
                    <a:pt x="702" y="455"/>
                  </a:lnTo>
                  <a:lnTo>
                    <a:pt x="698" y="444"/>
                  </a:lnTo>
                  <a:lnTo>
                    <a:pt x="692" y="420"/>
                  </a:lnTo>
                  <a:lnTo>
                    <a:pt x="687" y="394"/>
                  </a:lnTo>
                  <a:lnTo>
                    <a:pt x="684" y="368"/>
                  </a:lnTo>
                  <a:lnTo>
                    <a:pt x="682" y="342"/>
                  </a:lnTo>
                  <a:lnTo>
                    <a:pt x="682" y="315"/>
                  </a:lnTo>
                  <a:lnTo>
                    <a:pt x="682" y="290"/>
                  </a:lnTo>
                  <a:lnTo>
                    <a:pt x="683" y="265"/>
                  </a:lnTo>
                  <a:lnTo>
                    <a:pt x="685" y="242"/>
                  </a:lnTo>
                  <a:lnTo>
                    <a:pt x="687" y="221"/>
                  </a:lnTo>
                  <a:lnTo>
                    <a:pt x="690" y="202"/>
                  </a:lnTo>
                  <a:lnTo>
                    <a:pt x="694" y="172"/>
                  </a:lnTo>
                  <a:lnTo>
                    <a:pt x="697" y="155"/>
                  </a:lnTo>
                  <a:lnTo>
                    <a:pt x="699" y="143"/>
                  </a:lnTo>
                  <a:lnTo>
                    <a:pt x="700" y="132"/>
                  </a:lnTo>
                  <a:lnTo>
                    <a:pt x="700" y="122"/>
                  </a:lnTo>
                  <a:lnTo>
                    <a:pt x="699" y="112"/>
                  </a:lnTo>
                  <a:lnTo>
                    <a:pt x="697" y="103"/>
                  </a:lnTo>
                  <a:lnTo>
                    <a:pt x="695" y="96"/>
                  </a:lnTo>
                  <a:lnTo>
                    <a:pt x="691" y="89"/>
                  </a:lnTo>
                  <a:lnTo>
                    <a:pt x="687" y="82"/>
                  </a:lnTo>
                  <a:lnTo>
                    <a:pt x="682" y="76"/>
                  </a:lnTo>
                  <a:lnTo>
                    <a:pt x="676" y="69"/>
                  </a:lnTo>
                  <a:lnTo>
                    <a:pt x="671" y="64"/>
                  </a:lnTo>
                  <a:lnTo>
                    <a:pt x="664" y="59"/>
                  </a:lnTo>
                  <a:lnTo>
                    <a:pt x="651" y="50"/>
                  </a:lnTo>
                  <a:lnTo>
                    <a:pt x="638" y="42"/>
                  </a:lnTo>
                  <a:lnTo>
                    <a:pt x="636" y="41"/>
                  </a:lnTo>
                  <a:lnTo>
                    <a:pt x="622" y="34"/>
                  </a:lnTo>
                  <a:lnTo>
                    <a:pt x="609" y="29"/>
                  </a:lnTo>
                  <a:lnTo>
                    <a:pt x="596" y="26"/>
                  </a:lnTo>
                  <a:lnTo>
                    <a:pt x="584" y="24"/>
                  </a:lnTo>
                  <a:lnTo>
                    <a:pt x="574" y="25"/>
                  </a:lnTo>
                  <a:lnTo>
                    <a:pt x="565" y="28"/>
                  </a:lnTo>
                  <a:lnTo>
                    <a:pt x="561" y="30"/>
                  </a:lnTo>
                  <a:lnTo>
                    <a:pt x="557" y="34"/>
                  </a:lnTo>
                  <a:lnTo>
                    <a:pt x="553" y="38"/>
                  </a:lnTo>
                  <a:lnTo>
                    <a:pt x="551" y="43"/>
                  </a:lnTo>
                  <a:lnTo>
                    <a:pt x="540" y="66"/>
                  </a:lnTo>
                  <a:lnTo>
                    <a:pt x="526" y="91"/>
                  </a:lnTo>
                  <a:lnTo>
                    <a:pt x="510" y="116"/>
                  </a:lnTo>
                  <a:lnTo>
                    <a:pt x="493" y="142"/>
                  </a:lnTo>
                  <a:lnTo>
                    <a:pt x="473" y="167"/>
                  </a:lnTo>
                  <a:lnTo>
                    <a:pt x="453" y="192"/>
                  </a:lnTo>
                  <a:lnTo>
                    <a:pt x="432" y="216"/>
                  </a:lnTo>
                  <a:lnTo>
                    <a:pt x="409" y="240"/>
                  </a:lnTo>
                  <a:lnTo>
                    <a:pt x="388" y="262"/>
                  </a:lnTo>
                  <a:lnTo>
                    <a:pt x="365" y="282"/>
                  </a:lnTo>
                  <a:lnTo>
                    <a:pt x="343" y="300"/>
                  </a:lnTo>
                  <a:lnTo>
                    <a:pt x="322" y="315"/>
                  </a:lnTo>
                  <a:lnTo>
                    <a:pt x="310" y="323"/>
                  </a:lnTo>
                  <a:lnTo>
                    <a:pt x="300" y="329"/>
                  </a:lnTo>
                  <a:lnTo>
                    <a:pt x="291" y="334"/>
                  </a:lnTo>
                  <a:lnTo>
                    <a:pt x="281" y="338"/>
                  </a:lnTo>
                  <a:lnTo>
                    <a:pt x="272" y="341"/>
                  </a:lnTo>
                  <a:lnTo>
                    <a:pt x="262" y="344"/>
                  </a:lnTo>
                  <a:lnTo>
                    <a:pt x="254" y="345"/>
                  </a:lnTo>
                  <a:lnTo>
                    <a:pt x="246" y="346"/>
                  </a:lnTo>
                  <a:lnTo>
                    <a:pt x="238" y="345"/>
                  </a:lnTo>
                  <a:lnTo>
                    <a:pt x="230" y="344"/>
                  </a:lnTo>
                  <a:lnTo>
                    <a:pt x="222" y="342"/>
                  </a:lnTo>
                  <a:lnTo>
                    <a:pt x="214" y="339"/>
                  </a:lnTo>
                  <a:lnTo>
                    <a:pt x="208" y="336"/>
                  </a:lnTo>
                  <a:lnTo>
                    <a:pt x="202" y="331"/>
                  </a:lnTo>
                  <a:lnTo>
                    <a:pt x="197" y="326"/>
                  </a:lnTo>
                  <a:lnTo>
                    <a:pt x="193" y="320"/>
                  </a:lnTo>
                  <a:lnTo>
                    <a:pt x="188" y="310"/>
                  </a:lnTo>
                  <a:lnTo>
                    <a:pt x="185" y="301"/>
                  </a:lnTo>
                  <a:lnTo>
                    <a:pt x="183" y="290"/>
                  </a:lnTo>
                  <a:lnTo>
                    <a:pt x="181" y="279"/>
                  </a:lnTo>
                  <a:lnTo>
                    <a:pt x="181" y="267"/>
                  </a:lnTo>
                  <a:lnTo>
                    <a:pt x="181" y="255"/>
                  </a:lnTo>
                  <a:lnTo>
                    <a:pt x="183" y="242"/>
                  </a:lnTo>
                  <a:lnTo>
                    <a:pt x="185" y="229"/>
                  </a:lnTo>
                  <a:lnTo>
                    <a:pt x="187" y="214"/>
                  </a:lnTo>
                  <a:lnTo>
                    <a:pt x="191" y="201"/>
                  </a:lnTo>
                  <a:lnTo>
                    <a:pt x="195" y="187"/>
                  </a:lnTo>
                  <a:lnTo>
                    <a:pt x="199" y="174"/>
                  </a:lnTo>
                  <a:lnTo>
                    <a:pt x="209" y="146"/>
                  </a:lnTo>
                  <a:lnTo>
                    <a:pt x="221" y="120"/>
                  </a:lnTo>
                  <a:lnTo>
                    <a:pt x="225" y="111"/>
                  </a:lnTo>
                  <a:lnTo>
                    <a:pt x="227" y="104"/>
                  </a:lnTo>
                  <a:lnTo>
                    <a:pt x="229" y="97"/>
                  </a:lnTo>
                  <a:lnTo>
                    <a:pt x="231" y="90"/>
                  </a:lnTo>
                  <a:lnTo>
                    <a:pt x="231" y="83"/>
                  </a:lnTo>
                  <a:lnTo>
                    <a:pt x="231" y="77"/>
                  </a:lnTo>
                  <a:lnTo>
                    <a:pt x="229" y="71"/>
                  </a:lnTo>
                  <a:lnTo>
                    <a:pt x="228" y="64"/>
                  </a:lnTo>
                  <a:lnTo>
                    <a:pt x="225" y="58"/>
                  </a:lnTo>
                  <a:lnTo>
                    <a:pt x="221" y="52"/>
                  </a:lnTo>
                  <a:lnTo>
                    <a:pt x="216" y="47"/>
                  </a:lnTo>
                  <a:lnTo>
                    <a:pt x="211" y="42"/>
                  </a:lnTo>
                  <a:lnTo>
                    <a:pt x="205" y="36"/>
                  </a:lnTo>
                  <a:lnTo>
                    <a:pt x="198" y="31"/>
                  </a:lnTo>
                  <a:lnTo>
                    <a:pt x="190" y="26"/>
                  </a:lnTo>
                  <a:lnTo>
                    <a:pt x="181" y="20"/>
                  </a:lnTo>
                  <a:lnTo>
                    <a:pt x="163" y="12"/>
                  </a:lnTo>
                  <a:lnTo>
                    <a:pt x="146" y="5"/>
                  </a:lnTo>
                  <a:lnTo>
                    <a:pt x="138" y="3"/>
                  </a:lnTo>
                  <a:lnTo>
                    <a:pt x="130" y="2"/>
                  </a:lnTo>
                  <a:lnTo>
                    <a:pt x="123" y="1"/>
                  </a:lnTo>
                  <a:lnTo>
                    <a:pt x="115" y="0"/>
                  </a:lnTo>
                  <a:lnTo>
                    <a:pt x="106" y="1"/>
                  </a:lnTo>
                  <a:lnTo>
                    <a:pt x="98" y="2"/>
                  </a:lnTo>
                  <a:lnTo>
                    <a:pt x="91" y="5"/>
                  </a:lnTo>
                  <a:lnTo>
                    <a:pt x="84" y="8"/>
                  </a:lnTo>
                  <a:lnTo>
                    <a:pt x="78" y="13"/>
                  </a:lnTo>
                  <a:lnTo>
                    <a:pt x="73" y="18"/>
                  </a:lnTo>
                  <a:lnTo>
                    <a:pt x="68" y="26"/>
                  </a:lnTo>
                  <a:lnTo>
                    <a:pt x="63" y="33"/>
                  </a:lnTo>
                  <a:lnTo>
                    <a:pt x="57" y="48"/>
                  </a:lnTo>
                  <a:lnTo>
                    <a:pt x="50" y="66"/>
                  </a:lnTo>
                  <a:lnTo>
                    <a:pt x="42" y="90"/>
                  </a:lnTo>
                  <a:lnTo>
                    <a:pt x="34" y="116"/>
                  </a:lnTo>
                  <a:lnTo>
                    <a:pt x="25" y="146"/>
                  </a:lnTo>
                  <a:lnTo>
                    <a:pt x="17" y="179"/>
                  </a:lnTo>
                  <a:lnTo>
                    <a:pt x="9" y="214"/>
                  </a:lnTo>
                  <a:lnTo>
                    <a:pt x="2" y="252"/>
                  </a:lnTo>
                  <a:lnTo>
                    <a:pt x="1" y="260"/>
                  </a:lnTo>
                  <a:lnTo>
                    <a:pt x="0" y="270"/>
                  </a:lnTo>
                  <a:lnTo>
                    <a:pt x="0" y="279"/>
                  </a:lnTo>
                  <a:lnTo>
                    <a:pt x="1" y="287"/>
                  </a:lnTo>
                  <a:lnTo>
                    <a:pt x="2" y="296"/>
                  </a:lnTo>
                  <a:lnTo>
                    <a:pt x="3" y="305"/>
                  </a:lnTo>
                  <a:lnTo>
                    <a:pt x="5" y="313"/>
                  </a:lnTo>
                  <a:lnTo>
                    <a:pt x="8" y="323"/>
                  </a:lnTo>
                  <a:lnTo>
                    <a:pt x="14" y="340"/>
                  </a:lnTo>
                  <a:lnTo>
                    <a:pt x="24" y="357"/>
                  </a:lnTo>
                  <a:lnTo>
                    <a:pt x="34" y="375"/>
                  </a:lnTo>
                  <a:lnTo>
                    <a:pt x="46" y="391"/>
                  </a:lnTo>
                  <a:lnTo>
                    <a:pt x="55" y="400"/>
                  </a:lnTo>
                  <a:lnTo>
                    <a:pt x="63" y="408"/>
                  </a:lnTo>
                  <a:lnTo>
                    <a:pt x="73" y="418"/>
                  </a:lnTo>
                  <a:lnTo>
                    <a:pt x="83" y="425"/>
                  </a:lnTo>
                  <a:lnTo>
                    <a:pt x="92" y="433"/>
                  </a:lnTo>
                  <a:lnTo>
                    <a:pt x="102" y="440"/>
                  </a:lnTo>
                  <a:lnTo>
                    <a:pt x="112" y="446"/>
                  </a:lnTo>
                  <a:lnTo>
                    <a:pt x="124" y="452"/>
                  </a:lnTo>
                  <a:lnTo>
                    <a:pt x="134" y="457"/>
                  </a:lnTo>
                  <a:lnTo>
                    <a:pt x="145" y="461"/>
                  </a:lnTo>
                  <a:lnTo>
                    <a:pt x="155" y="466"/>
                  </a:lnTo>
                  <a:lnTo>
                    <a:pt x="166" y="469"/>
                  </a:lnTo>
                  <a:lnTo>
                    <a:pt x="177" y="472"/>
                  </a:lnTo>
                  <a:lnTo>
                    <a:pt x="188" y="474"/>
                  </a:lnTo>
                  <a:lnTo>
                    <a:pt x="198" y="475"/>
                  </a:lnTo>
                  <a:lnTo>
                    <a:pt x="208" y="475"/>
                  </a:lnTo>
                  <a:lnTo>
                    <a:pt x="222" y="475"/>
                  </a:lnTo>
                  <a:lnTo>
                    <a:pt x="236" y="473"/>
                  </a:lnTo>
                  <a:lnTo>
                    <a:pt x="251" y="469"/>
                  </a:lnTo>
                  <a:lnTo>
                    <a:pt x="266" y="463"/>
                  </a:lnTo>
                  <a:lnTo>
                    <a:pt x="283" y="457"/>
                  </a:lnTo>
                  <a:lnTo>
                    <a:pt x="299" y="449"/>
                  </a:lnTo>
                  <a:lnTo>
                    <a:pt x="316" y="440"/>
                  </a:lnTo>
                  <a:lnTo>
                    <a:pt x="335" y="430"/>
                  </a:lnTo>
                  <a:lnTo>
                    <a:pt x="354" y="418"/>
                  </a:lnTo>
                  <a:lnTo>
                    <a:pt x="374" y="403"/>
                  </a:lnTo>
                  <a:lnTo>
                    <a:pt x="394" y="388"/>
                  </a:lnTo>
                  <a:lnTo>
                    <a:pt x="414" y="372"/>
                  </a:lnTo>
                  <a:lnTo>
                    <a:pt x="437" y="353"/>
                  </a:lnTo>
                  <a:lnTo>
                    <a:pt x="459" y="334"/>
                  </a:lnTo>
                  <a:lnTo>
                    <a:pt x="483" y="313"/>
                  </a:lnTo>
                  <a:lnTo>
                    <a:pt x="506" y="291"/>
                  </a:lnTo>
                  <a:lnTo>
                    <a:pt x="515" y="28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4" name="Freeform 42"/>
            <p:cNvSpPr>
              <a:spLocks/>
            </p:cNvSpPr>
            <p:nvPr userDrawn="1"/>
          </p:nvSpPr>
          <p:spPr bwMode="auto">
            <a:xfrm>
              <a:off x="6739" y="604"/>
              <a:ext cx="18" cy="42"/>
            </a:xfrm>
            <a:custGeom>
              <a:avLst/>
              <a:gdLst>
                <a:gd name="T0" fmla="*/ 85 w 214"/>
                <a:gd name="T1" fmla="*/ 0 h 504"/>
                <a:gd name="T2" fmla="*/ 74 w 214"/>
                <a:gd name="T3" fmla="*/ 2 h 504"/>
                <a:gd name="T4" fmla="*/ 65 w 214"/>
                <a:gd name="T5" fmla="*/ 6 h 504"/>
                <a:gd name="T6" fmla="*/ 56 w 214"/>
                <a:gd name="T7" fmla="*/ 13 h 504"/>
                <a:gd name="T8" fmla="*/ 44 w 214"/>
                <a:gd name="T9" fmla="*/ 29 h 504"/>
                <a:gd name="T10" fmla="*/ 31 w 214"/>
                <a:gd name="T11" fmla="*/ 57 h 504"/>
                <a:gd name="T12" fmla="*/ 19 w 214"/>
                <a:gd name="T13" fmla="*/ 102 h 504"/>
                <a:gd name="T14" fmla="*/ 9 w 214"/>
                <a:gd name="T15" fmla="*/ 155 h 504"/>
                <a:gd name="T16" fmla="*/ 2 w 214"/>
                <a:gd name="T17" fmla="*/ 206 h 504"/>
                <a:gd name="T18" fmla="*/ 0 w 214"/>
                <a:gd name="T19" fmla="*/ 254 h 504"/>
                <a:gd name="T20" fmla="*/ 2 w 214"/>
                <a:gd name="T21" fmla="*/ 299 h 504"/>
                <a:gd name="T22" fmla="*/ 9 w 214"/>
                <a:gd name="T23" fmla="*/ 341 h 504"/>
                <a:gd name="T24" fmla="*/ 19 w 214"/>
                <a:gd name="T25" fmla="*/ 380 h 504"/>
                <a:gd name="T26" fmla="*/ 33 w 214"/>
                <a:gd name="T27" fmla="*/ 413 h 504"/>
                <a:gd name="T28" fmla="*/ 51 w 214"/>
                <a:gd name="T29" fmla="*/ 443 h 504"/>
                <a:gd name="T30" fmla="*/ 74 w 214"/>
                <a:gd name="T31" fmla="*/ 468 h 504"/>
                <a:gd name="T32" fmla="*/ 100 w 214"/>
                <a:gd name="T33" fmla="*/ 486 h 504"/>
                <a:gd name="T34" fmla="*/ 130 w 214"/>
                <a:gd name="T35" fmla="*/ 498 h 504"/>
                <a:gd name="T36" fmla="*/ 154 w 214"/>
                <a:gd name="T37" fmla="*/ 504 h 504"/>
                <a:gd name="T38" fmla="*/ 171 w 214"/>
                <a:gd name="T39" fmla="*/ 504 h 504"/>
                <a:gd name="T40" fmla="*/ 184 w 214"/>
                <a:gd name="T41" fmla="*/ 502 h 504"/>
                <a:gd name="T42" fmla="*/ 194 w 214"/>
                <a:gd name="T43" fmla="*/ 497 h 504"/>
                <a:gd name="T44" fmla="*/ 199 w 214"/>
                <a:gd name="T45" fmla="*/ 488 h 504"/>
                <a:gd name="T46" fmla="*/ 199 w 214"/>
                <a:gd name="T47" fmla="*/ 479 h 504"/>
                <a:gd name="T48" fmla="*/ 191 w 214"/>
                <a:gd name="T49" fmla="*/ 459 h 504"/>
                <a:gd name="T50" fmla="*/ 180 w 214"/>
                <a:gd name="T51" fmla="*/ 424 h 504"/>
                <a:gd name="T52" fmla="*/ 172 w 214"/>
                <a:gd name="T53" fmla="*/ 384 h 504"/>
                <a:gd name="T54" fmla="*/ 167 w 214"/>
                <a:gd name="T55" fmla="*/ 341 h 504"/>
                <a:gd name="T56" fmla="*/ 167 w 214"/>
                <a:gd name="T57" fmla="*/ 295 h 504"/>
                <a:gd name="T58" fmla="*/ 170 w 214"/>
                <a:gd name="T59" fmla="*/ 249 h 504"/>
                <a:gd name="T60" fmla="*/ 179 w 214"/>
                <a:gd name="T61" fmla="*/ 202 h 504"/>
                <a:gd name="T62" fmla="*/ 192 w 214"/>
                <a:gd name="T63" fmla="*/ 157 h 504"/>
                <a:gd name="T64" fmla="*/ 205 w 214"/>
                <a:gd name="T65" fmla="*/ 125 h 504"/>
                <a:gd name="T66" fmla="*/ 212 w 214"/>
                <a:gd name="T67" fmla="*/ 104 h 504"/>
                <a:gd name="T68" fmla="*/ 214 w 214"/>
                <a:gd name="T69" fmla="*/ 87 h 504"/>
                <a:gd name="T70" fmla="*/ 212 w 214"/>
                <a:gd name="T71" fmla="*/ 72 h 504"/>
                <a:gd name="T72" fmla="*/ 206 w 214"/>
                <a:gd name="T73" fmla="*/ 57 h 504"/>
                <a:gd name="T74" fmla="*/ 196 w 214"/>
                <a:gd name="T75" fmla="*/ 45 h 504"/>
                <a:gd name="T76" fmla="*/ 183 w 214"/>
                <a:gd name="T77" fmla="*/ 34 h 504"/>
                <a:gd name="T78" fmla="*/ 165 w 214"/>
                <a:gd name="T79" fmla="*/ 23 h 504"/>
                <a:gd name="T80" fmla="*/ 136 w 214"/>
                <a:gd name="T81" fmla="*/ 9 h 504"/>
                <a:gd name="T82" fmla="*/ 104 w 214"/>
                <a:gd name="T83" fmla="*/ 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04">
                  <a:moveTo>
                    <a:pt x="91" y="0"/>
                  </a:moveTo>
                  <a:lnTo>
                    <a:pt x="85" y="0"/>
                  </a:lnTo>
                  <a:lnTo>
                    <a:pt x="80" y="1"/>
                  </a:lnTo>
                  <a:lnTo>
                    <a:pt x="74" y="2"/>
                  </a:lnTo>
                  <a:lnTo>
                    <a:pt x="69" y="4"/>
                  </a:lnTo>
                  <a:lnTo>
                    <a:pt x="65" y="6"/>
                  </a:lnTo>
                  <a:lnTo>
                    <a:pt x="60" y="9"/>
                  </a:lnTo>
                  <a:lnTo>
                    <a:pt x="56" y="13"/>
                  </a:lnTo>
                  <a:lnTo>
                    <a:pt x="51" y="17"/>
                  </a:lnTo>
                  <a:lnTo>
                    <a:pt x="44" y="29"/>
                  </a:lnTo>
                  <a:lnTo>
                    <a:pt x="37" y="41"/>
                  </a:lnTo>
                  <a:lnTo>
                    <a:pt x="31" y="57"/>
                  </a:lnTo>
                  <a:lnTo>
                    <a:pt x="26" y="76"/>
                  </a:lnTo>
                  <a:lnTo>
                    <a:pt x="19" y="102"/>
                  </a:lnTo>
                  <a:lnTo>
                    <a:pt x="13" y="130"/>
                  </a:lnTo>
                  <a:lnTo>
                    <a:pt x="9" y="155"/>
                  </a:lnTo>
                  <a:lnTo>
                    <a:pt x="5" y="181"/>
                  </a:lnTo>
                  <a:lnTo>
                    <a:pt x="2" y="206"/>
                  </a:lnTo>
                  <a:lnTo>
                    <a:pt x="0" y="231"/>
                  </a:lnTo>
                  <a:lnTo>
                    <a:pt x="0" y="254"/>
                  </a:lnTo>
                  <a:lnTo>
                    <a:pt x="0" y="278"/>
                  </a:lnTo>
                  <a:lnTo>
                    <a:pt x="2" y="299"/>
                  </a:lnTo>
                  <a:lnTo>
                    <a:pt x="5" y="321"/>
                  </a:lnTo>
                  <a:lnTo>
                    <a:pt x="9" y="341"/>
                  </a:lnTo>
                  <a:lnTo>
                    <a:pt x="14" y="360"/>
                  </a:lnTo>
                  <a:lnTo>
                    <a:pt x="19" y="380"/>
                  </a:lnTo>
                  <a:lnTo>
                    <a:pt x="26" y="397"/>
                  </a:lnTo>
                  <a:lnTo>
                    <a:pt x="33" y="413"/>
                  </a:lnTo>
                  <a:lnTo>
                    <a:pt x="42" y="429"/>
                  </a:lnTo>
                  <a:lnTo>
                    <a:pt x="51" y="443"/>
                  </a:lnTo>
                  <a:lnTo>
                    <a:pt x="63" y="456"/>
                  </a:lnTo>
                  <a:lnTo>
                    <a:pt x="74" y="468"/>
                  </a:lnTo>
                  <a:lnTo>
                    <a:pt x="87" y="478"/>
                  </a:lnTo>
                  <a:lnTo>
                    <a:pt x="100" y="486"/>
                  </a:lnTo>
                  <a:lnTo>
                    <a:pt x="115" y="493"/>
                  </a:lnTo>
                  <a:lnTo>
                    <a:pt x="130" y="498"/>
                  </a:lnTo>
                  <a:lnTo>
                    <a:pt x="145" y="502"/>
                  </a:lnTo>
                  <a:lnTo>
                    <a:pt x="154" y="504"/>
                  </a:lnTo>
                  <a:lnTo>
                    <a:pt x="164" y="504"/>
                  </a:lnTo>
                  <a:lnTo>
                    <a:pt x="171" y="504"/>
                  </a:lnTo>
                  <a:lnTo>
                    <a:pt x="178" y="503"/>
                  </a:lnTo>
                  <a:lnTo>
                    <a:pt x="184" y="502"/>
                  </a:lnTo>
                  <a:lnTo>
                    <a:pt x="190" y="500"/>
                  </a:lnTo>
                  <a:lnTo>
                    <a:pt x="194" y="497"/>
                  </a:lnTo>
                  <a:lnTo>
                    <a:pt x="197" y="493"/>
                  </a:lnTo>
                  <a:lnTo>
                    <a:pt x="199" y="488"/>
                  </a:lnTo>
                  <a:lnTo>
                    <a:pt x="199" y="484"/>
                  </a:lnTo>
                  <a:lnTo>
                    <a:pt x="199" y="479"/>
                  </a:lnTo>
                  <a:lnTo>
                    <a:pt x="197" y="475"/>
                  </a:lnTo>
                  <a:lnTo>
                    <a:pt x="191" y="459"/>
                  </a:lnTo>
                  <a:lnTo>
                    <a:pt x="185" y="442"/>
                  </a:lnTo>
                  <a:lnTo>
                    <a:pt x="180" y="424"/>
                  </a:lnTo>
                  <a:lnTo>
                    <a:pt x="175" y="404"/>
                  </a:lnTo>
                  <a:lnTo>
                    <a:pt x="172" y="384"/>
                  </a:lnTo>
                  <a:lnTo>
                    <a:pt x="169" y="362"/>
                  </a:lnTo>
                  <a:lnTo>
                    <a:pt x="167" y="341"/>
                  </a:lnTo>
                  <a:lnTo>
                    <a:pt x="167" y="319"/>
                  </a:lnTo>
                  <a:lnTo>
                    <a:pt x="167" y="295"/>
                  </a:lnTo>
                  <a:lnTo>
                    <a:pt x="168" y="273"/>
                  </a:lnTo>
                  <a:lnTo>
                    <a:pt x="170" y="249"/>
                  </a:lnTo>
                  <a:lnTo>
                    <a:pt x="174" y="226"/>
                  </a:lnTo>
                  <a:lnTo>
                    <a:pt x="179" y="202"/>
                  </a:lnTo>
                  <a:lnTo>
                    <a:pt x="185" y="180"/>
                  </a:lnTo>
                  <a:lnTo>
                    <a:pt x="192" y="157"/>
                  </a:lnTo>
                  <a:lnTo>
                    <a:pt x="200" y="135"/>
                  </a:lnTo>
                  <a:lnTo>
                    <a:pt x="205" y="125"/>
                  </a:lnTo>
                  <a:lnTo>
                    <a:pt x="209" y="114"/>
                  </a:lnTo>
                  <a:lnTo>
                    <a:pt x="212" y="104"/>
                  </a:lnTo>
                  <a:lnTo>
                    <a:pt x="213" y="96"/>
                  </a:lnTo>
                  <a:lnTo>
                    <a:pt x="214" y="87"/>
                  </a:lnTo>
                  <a:lnTo>
                    <a:pt x="214" y="79"/>
                  </a:lnTo>
                  <a:lnTo>
                    <a:pt x="212" y="72"/>
                  </a:lnTo>
                  <a:lnTo>
                    <a:pt x="210" y="64"/>
                  </a:lnTo>
                  <a:lnTo>
                    <a:pt x="206" y="57"/>
                  </a:lnTo>
                  <a:lnTo>
                    <a:pt x="202" y="51"/>
                  </a:lnTo>
                  <a:lnTo>
                    <a:pt x="196" y="45"/>
                  </a:lnTo>
                  <a:lnTo>
                    <a:pt x="190" y="39"/>
                  </a:lnTo>
                  <a:lnTo>
                    <a:pt x="183" y="34"/>
                  </a:lnTo>
                  <a:lnTo>
                    <a:pt x="175" y="28"/>
                  </a:lnTo>
                  <a:lnTo>
                    <a:pt x="165" y="23"/>
                  </a:lnTo>
                  <a:lnTo>
                    <a:pt x="154" y="17"/>
                  </a:lnTo>
                  <a:lnTo>
                    <a:pt x="136" y="9"/>
                  </a:lnTo>
                  <a:lnTo>
                    <a:pt x="119" y="4"/>
                  </a:lnTo>
                  <a:lnTo>
                    <a:pt x="104" y="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43"/>
            <p:cNvSpPr>
              <a:spLocks/>
            </p:cNvSpPr>
            <p:nvPr userDrawn="1"/>
          </p:nvSpPr>
          <p:spPr bwMode="auto">
            <a:xfrm>
              <a:off x="6966" y="608"/>
              <a:ext cx="26" cy="41"/>
            </a:xfrm>
            <a:custGeom>
              <a:avLst/>
              <a:gdLst>
                <a:gd name="T0" fmla="*/ 91 w 315"/>
                <a:gd name="T1" fmla="*/ 120 h 486"/>
                <a:gd name="T2" fmla="*/ 110 w 315"/>
                <a:gd name="T3" fmla="*/ 124 h 486"/>
                <a:gd name="T4" fmla="*/ 128 w 315"/>
                <a:gd name="T5" fmla="*/ 132 h 486"/>
                <a:gd name="T6" fmla="*/ 144 w 315"/>
                <a:gd name="T7" fmla="*/ 143 h 486"/>
                <a:gd name="T8" fmla="*/ 160 w 315"/>
                <a:gd name="T9" fmla="*/ 161 h 486"/>
                <a:gd name="T10" fmla="*/ 172 w 315"/>
                <a:gd name="T11" fmla="*/ 183 h 486"/>
                <a:gd name="T12" fmla="*/ 180 w 315"/>
                <a:gd name="T13" fmla="*/ 206 h 486"/>
                <a:gd name="T14" fmla="*/ 183 w 315"/>
                <a:gd name="T15" fmla="*/ 228 h 486"/>
                <a:gd name="T16" fmla="*/ 181 w 315"/>
                <a:gd name="T17" fmla="*/ 251 h 486"/>
                <a:gd name="T18" fmla="*/ 174 w 315"/>
                <a:gd name="T19" fmla="*/ 279 h 486"/>
                <a:gd name="T20" fmla="*/ 161 w 315"/>
                <a:gd name="T21" fmla="*/ 304 h 486"/>
                <a:gd name="T22" fmla="*/ 144 w 315"/>
                <a:gd name="T23" fmla="*/ 327 h 486"/>
                <a:gd name="T24" fmla="*/ 123 w 315"/>
                <a:gd name="T25" fmla="*/ 347 h 486"/>
                <a:gd name="T26" fmla="*/ 100 w 315"/>
                <a:gd name="T27" fmla="*/ 363 h 486"/>
                <a:gd name="T28" fmla="*/ 74 w 315"/>
                <a:gd name="T29" fmla="*/ 374 h 486"/>
                <a:gd name="T30" fmla="*/ 47 w 315"/>
                <a:gd name="T31" fmla="*/ 380 h 486"/>
                <a:gd name="T32" fmla="*/ 0 w 315"/>
                <a:gd name="T33" fmla="*/ 434 h 486"/>
                <a:gd name="T34" fmla="*/ 74 w 315"/>
                <a:gd name="T35" fmla="*/ 486 h 486"/>
                <a:gd name="T36" fmla="*/ 97 w 315"/>
                <a:gd name="T37" fmla="*/ 484 h 486"/>
                <a:gd name="T38" fmla="*/ 129 w 315"/>
                <a:gd name="T39" fmla="*/ 476 h 486"/>
                <a:gd name="T40" fmla="*/ 172 w 315"/>
                <a:gd name="T41" fmla="*/ 460 h 486"/>
                <a:gd name="T42" fmla="*/ 213 w 315"/>
                <a:gd name="T43" fmla="*/ 435 h 486"/>
                <a:gd name="T44" fmla="*/ 250 w 315"/>
                <a:gd name="T45" fmla="*/ 406 h 486"/>
                <a:gd name="T46" fmla="*/ 273 w 315"/>
                <a:gd name="T47" fmla="*/ 379 h 486"/>
                <a:gd name="T48" fmla="*/ 286 w 315"/>
                <a:gd name="T49" fmla="*/ 361 h 486"/>
                <a:gd name="T50" fmla="*/ 297 w 315"/>
                <a:gd name="T51" fmla="*/ 340 h 486"/>
                <a:gd name="T52" fmla="*/ 306 w 315"/>
                <a:gd name="T53" fmla="*/ 320 h 486"/>
                <a:gd name="T54" fmla="*/ 312 w 315"/>
                <a:gd name="T55" fmla="*/ 297 h 486"/>
                <a:gd name="T56" fmla="*/ 315 w 315"/>
                <a:gd name="T57" fmla="*/ 275 h 486"/>
                <a:gd name="T58" fmla="*/ 315 w 315"/>
                <a:gd name="T59" fmla="*/ 249 h 486"/>
                <a:gd name="T60" fmla="*/ 312 w 315"/>
                <a:gd name="T61" fmla="*/ 221 h 486"/>
                <a:gd name="T62" fmla="*/ 306 w 315"/>
                <a:gd name="T63" fmla="*/ 194 h 486"/>
                <a:gd name="T64" fmla="*/ 298 w 315"/>
                <a:gd name="T65" fmla="*/ 169 h 486"/>
                <a:gd name="T66" fmla="*/ 287 w 315"/>
                <a:gd name="T67" fmla="*/ 144 h 486"/>
                <a:gd name="T68" fmla="*/ 274 w 315"/>
                <a:gd name="T69" fmla="*/ 122 h 486"/>
                <a:gd name="T70" fmla="*/ 259 w 315"/>
                <a:gd name="T71" fmla="*/ 101 h 486"/>
                <a:gd name="T72" fmla="*/ 243 w 315"/>
                <a:gd name="T73" fmla="*/ 82 h 486"/>
                <a:gd name="T74" fmla="*/ 224 w 315"/>
                <a:gd name="T75" fmla="*/ 65 h 486"/>
                <a:gd name="T76" fmla="*/ 205 w 315"/>
                <a:gd name="T77" fmla="*/ 49 h 486"/>
                <a:gd name="T78" fmla="*/ 184 w 315"/>
                <a:gd name="T79" fmla="*/ 36 h 486"/>
                <a:gd name="T80" fmla="*/ 163 w 315"/>
                <a:gd name="T81" fmla="*/ 25 h 486"/>
                <a:gd name="T82" fmla="*/ 141 w 315"/>
                <a:gd name="T83" fmla="*/ 15 h 486"/>
                <a:gd name="T84" fmla="*/ 118 w 315"/>
                <a:gd name="T85" fmla="*/ 7 h 486"/>
                <a:gd name="T86" fmla="*/ 95 w 315"/>
                <a:gd name="T87" fmla="*/ 3 h 486"/>
                <a:gd name="T88" fmla="*/ 72 w 315"/>
                <a:gd name="T89" fmla="*/ 0 h 486"/>
                <a:gd name="T90" fmla="*/ 21 w 315"/>
                <a:gd name="T91" fmla="*/ 68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15" h="486">
                  <a:moveTo>
                    <a:pt x="80" y="120"/>
                  </a:moveTo>
                  <a:lnTo>
                    <a:pt x="91" y="120"/>
                  </a:lnTo>
                  <a:lnTo>
                    <a:pt x="101" y="122"/>
                  </a:lnTo>
                  <a:lnTo>
                    <a:pt x="110" y="124"/>
                  </a:lnTo>
                  <a:lnTo>
                    <a:pt x="119" y="128"/>
                  </a:lnTo>
                  <a:lnTo>
                    <a:pt x="128" y="132"/>
                  </a:lnTo>
                  <a:lnTo>
                    <a:pt x="136" y="137"/>
                  </a:lnTo>
                  <a:lnTo>
                    <a:pt x="144" y="143"/>
                  </a:lnTo>
                  <a:lnTo>
                    <a:pt x="151" y="150"/>
                  </a:lnTo>
                  <a:lnTo>
                    <a:pt x="160" y="161"/>
                  </a:lnTo>
                  <a:lnTo>
                    <a:pt x="167" y="172"/>
                  </a:lnTo>
                  <a:lnTo>
                    <a:pt x="172" y="183"/>
                  </a:lnTo>
                  <a:lnTo>
                    <a:pt x="177" y="194"/>
                  </a:lnTo>
                  <a:lnTo>
                    <a:pt x="180" y="206"/>
                  </a:lnTo>
                  <a:lnTo>
                    <a:pt x="182" y="218"/>
                  </a:lnTo>
                  <a:lnTo>
                    <a:pt x="183" y="228"/>
                  </a:lnTo>
                  <a:lnTo>
                    <a:pt x="183" y="237"/>
                  </a:lnTo>
                  <a:lnTo>
                    <a:pt x="181" y="251"/>
                  </a:lnTo>
                  <a:lnTo>
                    <a:pt x="178" y="266"/>
                  </a:lnTo>
                  <a:lnTo>
                    <a:pt x="174" y="279"/>
                  </a:lnTo>
                  <a:lnTo>
                    <a:pt x="168" y="292"/>
                  </a:lnTo>
                  <a:lnTo>
                    <a:pt x="161" y="304"/>
                  </a:lnTo>
                  <a:lnTo>
                    <a:pt x="153" y="317"/>
                  </a:lnTo>
                  <a:lnTo>
                    <a:pt x="144" y="327"/>
                  </a:lnTo>
                  <a:lnTo>
                    <a:pt x="134" y="338"/>
                  </a:lnTo>
                  <a:lnTo>
                    <a:pt x="123" y="347"/>
                  </a:lnTo>
                  <a:lnTo>
                    <a:pt x="112" y="355"/>
                  </a:lnTo>
                  <a:lnTo>
                    <a:pt x="100" y="363"/>
                  </a:lnTo>
                  <a:lnTo>
                    <a:pt x="87" y="369"/>
                  </a:lnTo>
                  <a:lnTo>
                    <a:pt x="74" y="374"/>
                  </a:lnTo>
                  <a:lnTo>
                    <a:pt x="61" y="378"/>
                  </a:lnTo>
                  <a:lnTo>
                    <a:pt x="47" y="380"/>
                  </a:lnTo>
                  <a:lnTo>
                    <a:pt x="33" y="381"/>
                  </a:lnTo>
                  <a:lnTo>
                    <a:pt x="0" y="434"/>
                  </a:lnTo>
                  <a:lnTo>
                    <a:pt x="64" y="486"/>
                  </a:lnTo>
                  <a:lnTo>
                    <a:pt x="74" y="486"/>
                  </a:lnTo>
                  <a:lnTo>
                    <a:pt x="85" y="485"/>
                  </a:lnTo>
                  <a:lnTo>
                    <a:pt x="97" y="484"/>
                  </a:lnTo>
                  <a:lnTo>
                    <a:pt x="107" y="482"/>
                  </a:lnTo>
                  <a:lnTo>
                    <a:pt x="129" y="476"/>
                  </a:lnTo>
                  <a:lnTo>
                    <a:pt x="151" y="469"/>
                  </a:lnTo>
                  <a:lnTo>
                    <a:pt x="172" y="460"/>
                  </a:lnTo>
                  <a:lnTo>
                    <a:pt x="194" y="448"/>
                  </a:lnTo>
                  <a:lnTo>
                    <a:pt x="213" y="435"/>
                  </a:lnTo>
                  <a:lnTo>
                    <a:pt x="232" y="421"/>
                  </a:lnTo>
                  <a:lnTo>
                    <a:pt x="250" y="406"/>
                  </a:lnTo>
                  <a:lnTo>
                    <a:pt x="266" y="388"/>
                  </a:lnTo>
                  <a:lnTo>
                    <a:pt x="273" y="379"/>
                  </a:lnTo>
                  <a:lnTo>
                    <a:pt x="279" y="370"/>
                  </a:lnTo>
                  <a:lnTo>
                    <a:pt x="286" y="361"/>
                  </a:lnTo>
                  <a:lnTo>
                    <a:pt x="291" y="350"/>
                  </a:lnTo>
                  <a:lnTo>
                    <a:pt x="297" y="340"/>
                  </a:lnTo>
                  <a:lnTo>
                    <a:pt x="302" y="330"/>
                  </a:lnTo>
                  <a:lnTo>
                    <a:pt x="306" y="320"/>
                  </a:lnTo>
                  <a:lnTo>
                    <a:pt x="309" y="309"/>
                  </a:lnTo>
                  <a:lnTo>
                    <a:pt x="312" y="297"/>
                  </a:lnTo>
                  <a:lnTo>
                    <a:pt x="314" y="287"/>
                  </a:lnTo>
                  <a:lnTo>
                    <a:pt x="315" y="275"/>
                  </a:lnTo>
                  <a:lnTo>
                    <a:pt x="315" y="264"/>
                  </a:lnTo>
                  <a:lnTo>
                    <a:pt x="315" y="249"/>
                  </a:lnTo>
                  <a:lnTo>
                    <a:pt x="314" y="235"/>
                  </a:lnTo>
                  <a:lnTo>
                    <a:pt x="312" y="221"/>
                  </a:lnTo>
                  <a:lnTo>
                    <a:pt x="309" y="207"/>
                  </a:lnTo>
                  <a:lnTo>
                    <a:pt x="306" y="194"/>
                  </a:lnTo>
                  <a:lnTo>
                    <a:pt x="302" y="181"/>
                  </a:lnTo>
                  <a:lnTo>
                    <a:pt x="298" y="169"/>
                  </a:lnTo>
                  <a:lnTo>
                    <a:pt x="293" y="156"/>
                  </a:lnTo>
                  <a:lnTo>
                    <a:pt x="287" y="144"/>
                  </a:lnTo>
                  <a:lnTo>
                    <a:pt x="280" y="133"/>
                  </a:lnTo>
                  <a:lnTo>
                    <a:pt x="274" y="122"/>
                  </a:lnTo>
                  <a:lnTo>
                    <a:pt x="267" y="112"/>
                  </a:lnTo>
                  <a:lnTo>
                    <a:pt x="259" y="101"/>
                  </a:lnTo>
                  <a:lnTo>
                    <a:pt x="251" y="91"/>
                  </a:lnTo>
                  <a:lnTo>
                    <a:pt x="243" y="82"/>
                  </a:lnTo>
                  <a:lnTo>
                    <a:pt x="233" y="73"/>
                  </a:lnTo>
                  <a:lnTo>
                    <a:pt x="224" y="65"/>
                  </a:lnTo>
                  <a:lnTo>
                    <a:pt x="215" y="56"/>
                  </a:lnTo>
                  <a:lnTo>
                    <a:pt x="205" y="49"/>
                  </a:lnTo>
                  <a:lnTo>
                    <a:pt x="195" y="42"/>
                  </a:lnTo>
                  <a:lnTo>
                    <a:pt x="184" y="36"/>
                  </a:lnTo>
                  <a:lnTo>
                    <a:pt x="174" y="30"/>
                  </a:lnTo>
                  <a:lnTo>
                    <a:pt x="163" y="25"/>
                  </a:lnTo>
                  <a:lnTo>
                    <a:pt x="152" y="20"/>
                  </a:lnTo>
                  <a:lnTo>
                    <a:pt x="141" y="15"/>
                  </a:lnTo>
                  <a:lnTo>
                    <a:pt x="129" y="12"/>
                  </a:lnTo>
                  <a:lnTo>
                    <a:pt x="118" y="7"/>
                  </a:lnTo>
                  <a:lnTo>
                    <a:pt x="107" y="5"/>
                  </a:lnTo>
                  <a:lnTo>
                    <a:pt x="95" y="3"/>
                  </a:lnTo>
                  <a:lnTo>
                    <a:pt x="83" y="1"/>
                  </a:lnTo>
                  <a:lnTo>
                    <a:pt x="72" y="0"/>
                  </a:lnTo>
                  <a:lnTo>
                    <a:pt x="60" y="0"/>
                  </a:lnTo>
                  <a:lnTo>
                    <a:pt x="21" y="68"/>
                  </a:lnTo>
                  <a:lnTo>
                    <a:pt x="80" y="12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44"/>
            <p:cNvSpPr>
              <a:spLocks/>
            </p:cNvSpPr>
            <p:nvPr userDrawn="1"/>
          </p:nvSpPr>
          <p:spPr bwMode="auto">
            <a:xfrm>
              <a:off x="6884" y="562"/>
              <a:ext cx="92" cy="118"/>
            </a:xfrm>
            <a:custGeom>
              <a:avLst/>
              <a:gdLst>
                <a:gd name="T0" fmla="*/ 1007 w 1095"/>
                <a:gd name="T1" fmla="*/ 693 h 1421"/>
                <a:gd name="T2" fmla="*/ 952 w 1095"/>
                <a:gd name="T3" fmla="*/ 735 h 1421"/>
                <a:gd name="T4" fmla="*/ 915 w 1095"/>
                <a:gd name="T5" fmla="*/ 791 h 1421"/>
                <a:gd name="T6" fmla="*/ 906 w 1095"/>
                <a:gd name="T7" fmla="*/ 852 h 1421"/>
                <a:gd name="T8" fmla="*/ 929 w 1095"/>
                <a:gd name="T9" fmla="*/ 906 h 1421"/>
                <a:gd name="T10" fmla="*/ 974 w 1095"/>
                <a:gd name="T11" fmla="*/ 937 h 1421"/>
                <a:gd name="T12" fmla="*/ 1040 w 1095"/>
                <a:gd name="T13" fmla="*/ 1047 h 1421"/>
                <a:gd name="T14" fmla="*/ 955 w 1095"/>
                <a:gd name="T15" fmla="*/ 1038 h 1421"/>
                <a:gd name="T16" fmla="*/ 881 w 1095"/>
                <a:gd name="T17" fmla="*/ 1012 h 1421"/>
                <a:gd name="T18" fmla="*/ 821 w 1095"/>
                <a:gd name="T19" fmla="*/ 976 h 1421"/>
                <a:gd name="T20" fmla="*/ 774 w 1095"/>
                <a:gd name="T21" fmla="*/ 931 h 1421"/>
                <a:gd name="T22" fmla="*/ 741 w 1095"/>
                <a:gd name="T23" fmla="*/ 883 h 1421"/>
                <a:gd name="T24" fmla="*/ 726 w 1095"/>
                <a:gd name="T25" fmla="*/ 835 h 1421"/>
                <a:gd name="T26" fmla="*/ 728 w 1095"/>
                <a:gd name="T27" fmla="*/ 774 h 1421"/>
                <a:gd name="T28" fmla="*/ 749 w 1095"/>
                <a:gd name="T29" fmla="*/ 723 h 1421"/>
                <a:gd name="T30" fmla="*/ 650 w 1095"/>
                <a:gd name="T31" fmla="*/ 723 h 1421"/>
                <a:gd name="T32" fmla="*/ 491 w 1095"/>
                <a:gd name="T33" fmla="*/ 745 h 1421"/>
                <a:gd name="T34" fmla="*/ 462 w 1095"/>
                <a:gd name="T35" fmla="*/ 886 h 1421"/>
                <a:gd name="T36" fmla="*/ 435 w 1095"/>
                <a:gd name="T37" fmla="*/ 1103 h 1421"/>
                <a:gd name="T38" fmla="*/ 427 w 1095"/>
                <a:gd name="T39" fmla="*/ 1291 h 1421"/>
                <a:gd name="T40" fmla="*/ 431 w 1095"/>
                <a:gd name="T41" fmla="*/ 1398 h 1421"/>
                <a:gd name="T42" fmla="*/ 416 w 1095"/>
                <a:gd name="T43" fmla="*/ 1418 h 1421"/>
                <a:gd name="T44" fmla="*/ 378 w 1095"/>
                <a:gd name="T45" fmla="*/ 1418 h 1421"/>
                <a:gd name="T46" fmla="*/ 337 w 1095"/>
                <a:gd name="T47" fmla="*/ 1390 h 1421"/>
                <a:gd name="T48" fmla="*/ 310 w 1095"/>
                <a:gd name="T49" fmla="*/ 1337 h 1421"/>
                <a:gd name="T50" fmla="*/ 293 w 1095"/>
                <a:gd name="T51" fmla="*/ 1256 h 1421"/>
                <a:gd name="T52" fmla="*/ 288 w 1095"/>
                <a:gd name="T53" fmla="*/ 1109 h 1421"/>
                <a:gd name="T54" fmla="*/ 313 w 1095"/>
                <a:gd name="T55" fmla="*/ 843 h 1421"/>
                <a:gd name="T56" fmla="*/ 226 w 1095"/>
                <a:gd name="T57" fmla="*/ 803 h 1421"/>
                <a:gd name="T58" fmla="*/ 161 w 1095"/>
                <a:gd name="T59" fmla="*/ 831 h 1421"/>
                <a:gd name="T60" fmla="*/ 125 w 1095"/>
                <a:gd name="T61" fmla="*/ 840 h 1421"/>
                <a:gd name="T62" fmla="*/ 86 w 1095"/>
                <a:gd name="T63" fmla="*/ 834 h 1421"/>
                <a:gd name="T64" fmla="*/ 24 w 1095"/>
                <a:gd name="T65" fmla="*/ 796 h 1421"/>
                <a:gd name="T66" fmla="*/ 0 w 1095"/>
                <a:gd name="T67" fmla="*/ 762 h 1421"/>
                <a:gd name="T68" fmla="*/ 8 w 1095"/>
                <a:gd name="T69" fmla="*/ 740 h 1421"/>
                <a:gd name="T70" fmla="*/ 62 w 1095"/>
                <a:gd name="T71" fmla="*/ 713 h 1421"/>
                <a:gd name="T72" fmla="*/ 251 w 1095"/>
                <a:gd name="T73" fmla="*/ 663 h 1421"/>
                <a:gd name="T74" fmla="*/ 364 w 1095"/>
                <a:gd name="T75" fmla="*/ 577 h 1421"/>
                <a:gd name="T76" fmla="*/ 431 w 1095"/>
                <a:gd name="T77" fmla="*/ 350 h 1421"/>
                <a:gd name="T78" fmla="*/ 514 w 1095"/>
                <a:gd name="T79" fmla="*/ 162 h 1421"/>
                <a:gd name="T80" fmla="*/ 599 w 1095"/>
                <a:gd name="T81" fmla="*/ 34 h 1421"/>
                <a:gd name="T82" fmla="*/ 669 w 1095"/>
                <a:gd name="T83" fmla="*/ 1 h 1421"/>
                <a:gd name="T84" fmla="*/ 732 w 1095"/>
                <a:gd name="T85" fmla="*/ 7 h 1421"/>
                <a:gd name="T86" fmla="*/ 799 w 1095"/>
                <a:gd name="T87" fmla="*/ 37 h 1421"/>
                <a:gd name="T88" fmla="*/ 852 w 1095"/>
                <a:gd name="T89" fmla="*/ 97 h 1421"/>
                <a:gd name="T90" fmla="*/ 866 w 1095"/>
                <a:gd name="T91" fmla="*/ 159 h 1421"/>
                <a:gd name="T92" fmla="*/ 852 w 1095"/>
                <a:gd name="T93" fmla="*/ 204 h 1421"/>
                <a:gd name="T94" fmla="*/ 824 w 1095"/>
                <a:gd name="T95" fmla="*/ 224 h 1421"/>
                <a:gd name="T96" fmla="*/ 807 w 1095"/>
                <a:gd name="T97" fmla="*/ 220 h 1421"/>
                <a:gd name="T98" fmla="*/ 778 w 1095"/>
                <a:gd name="T99" fmla="*/ 172 h 1421"/>
                <a:gd name="T100" fmla="*/ 731 w 1095"/>
                <a:gd name="T101" fmla="*/ 149 h 1421"/>
                <a:gd name="T102" fmla="*/ 697 w 1095"/>
                <a:gd name="T103" fmla="*/ 160 h 1421"/>
                <a:gd name="T104" fmla="*/ 660 w 1095"/>
                <a:gd name="T105" fmla="*/ 210 h 1421"/>
                <a:gd name="T106" fmla="*/ 601 w 1095"/>
                <a:gd name="T107" fmla="*/ 339 h 1421"/>
                <a:gd name="T108" fmla="*/ 514 w 1095"/>
                <a:gd name="T109" fmla="*/ 627 h 1421"/>
                <a:gd name="T110" fmla="*/ 618 w 1095"/>
                <a:gd name="T111" fmla="*/ 629 h 1421"/>
                <a:gd name="T112" fmla="*/ 798 w 1095"/>
                <a:gd name="T113" fmla="*/ 626 h 1421"/>
                <a:gd name="T114" fmla="*/ 892 w 1095"/>
                <a:gd name="T115" fmla="*/ 627 h 1421"/>
                <a:gd name="T116" fmla="*/ 961 w 1095"/>
                <a:gd name="T117" fmla="*/ 578 h 1421"/>
                <a:gd name="T118" fmla="*/ 1027 w 1095"/>
                <a:gd name="T119" fmla="*/ 561 h 1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95" h="1421">
                  <a:moveTo>
                    <a:pt x="1056" y="681"/>
                  </a:moveTo>
                  <a:lnTo>
                    <a:pt x="1044" y="682"/>
                  </a:lnTo>
                  <a:lnTo>
                    <a:pt x="1032" y="684"/>
                  </a:lnTo>
                  <a:lnTo>
                    <a:pt x="1020" y="688"/>
                  </a:lnTo>
                  <a:lnTo>
                    <a:pt x="1007" y="693"/>
                  </a:lnTo>
                  <a:lnTo>
                    <a:pt x="995" y="699"/>
                  </a:lnTo>
                  <a:lnTo>
                    <a:pt x="984" y="707"/>
                  </a:lnTo>
                  <a:lnTo>
                    <a:pt x="973" y="715"/>
                  </a:lnTo>
                  <a:lnTo>
                    <a:pt x="961" y="725"/>
                  </a:lnTo>
                  <a:lnTo>
                    <a:pt x="952" y="735"/>
                  </a:lnTo>
                  <a:lnTo>
                    <a:pt x="943" y="745"/>
                  </a:lnTo>
                  <a:lnTo>
                    <a:pt x="934" y="756"/>
                  </a:lnTo>
                  <a:lnTo>
                    <a:pt x="927" y="767"/>
                  </a:lnTo>
                  <a:lnTo>
                    <a:pt x="921" y="779"/>
                  </a:lnTo>
                  <a:lnTo>
                    <a:pt x="915" y="791"/>
                  </a:lnTo>
                  <a:lnTo>
                    <a:pt x="910" y="802"/>
                  </a:lnTo>
                  <a:lnTo>
                    <a:pt x="908" y="813"/>
                  </a:lnTo>
                  <a:lnTo>
                    <a:pt x="906" y="827"/>
                  </a:lnTo>
                  <a:lnTo>
                    <a:pt x="905" y="839"/>
                  </a:lnTo>
                  <a:lnTo>
                    <a:pt x="906" y="852"/>
                  </a:lnTo>
                  <a:lnTo>
                    <a:pt x="908" y="863"/>
                  </a:lnTo>
                  <a:lnTo>
                    <a:pt x="912" y="876"/>
                  </a:lnTo>
                  <a:lnTo>
                    <a:pt x="917" y="886"/>
                  </a:lnTo>
                  <a:lnTo>
                    <a:pt x="922" y="897"/>
                  </a:lnTo>
                  <a:lnTo>
                    <a:pt x="929" y="906"/>
                  </a:lnTo>
                  <a:lnTo>
                    <a:pt x="936" y="914"/>
                  </a:lnTo>
                  <a:lnTo>
                    <a:pt x="945" y="922"/>
                  </a:lnTo>
                  <a:lnTo>
                    <a:pt x="953" y="928"/>
                  </a:lnTo>
                  <a:lnTo>
                    <a:pt x="964" y="933"/>
                  </a:lnTo>
                  <a:lnTo>
                    <a:pt x="974" y="937"/>
                  </a:lnTo>
                  <a:lnTo>
                    <a:pt x="985" y="940"/>
                  </a:lnTo>
                  <a:lnTo>
                    <a:pt x="997" y="941"/>
                  </a:lnTo>
                  <a:lnTo>
                    <a:pt x="1009" y="942"/>
                  </a:lnTo>
                  <a:lnTo>
                    <a:pt x="1073" y="984"/>
                  </a:lnTo>
                  <a:lnTo>
                    <a:pt x="1040" y="1047"/>
                  </a:lnTo>
                  <a:lnTo>
                    <a:pt x="1022" y="1047"/>
                  </a:lnTo>
                  <a:lnTo>
                    <a:pt x="1004" y="1046"/>
                  </a:lnTo>
                  <a:lnTo>
                    <a:pt x="988" y="1044"/>
                  </a:lnTo>
                  <a:lnTo>
                    <a:pt x="971" y="1041"/>
                  </a:lnTo>
                  <a:lnTo>
                    <a:pt x="955" y="1038"/>
                  </a:lnTo>
                  <a:lnTo>
                    <a:pt x="939" y="1034"/>
                  </a:lnTo>
                  <a:lnTo>
                    <a:pt x="924" y="1030"/>
                  </a:lnTo>
                  <a:lnTo>
                    <a:pt x="909" y="1025"/>
                  </a:lnTo>
                  <a:lnTo>
                    <a:pt x="895" y="1019"/>
                  </a:lnTo>
                  <a:lnTo>
                    <a:pt x="881" y="1012"/>
                  </a:lnTo>
                  <a:lnTo>
                    <a:pt x="869" y="1006"/>
                  </a:lnTo>
                  <a:lnTo>
                    <a:pt x="855" y="999"/>
                  </a:lnTo>
                  <a:lnTo>
                    <a:pt x="843" y="992"/>
                  </a:lnTo>
                  <a:lnTo>
                    <a:pt x="832" y="984"/>
                  </a:lnTo>
                  <a:lnTo>
                    <a:pt x="821" y="976"/>
                  </a:lnTo>
                  <a:lnTo>
                    <a:pt x="810" y="968"/>
                  </a:lnTo>
                  <a:lnTo>
                    <a:pt x="800" y="958"/>
                  </a:lnTo>
                  <a:lnTo>
                    <a:pt x="790" y="949"/>
                  </a:lnTo>
                  <a:lnTo>
                    <a:pt x="782" y="940"/>
                  </a:lnTo>
                  <a:lnTo>
                    <a:pt x="774" y="931"/>
                  </a:lnTo>
                  <a:lnTo>
                    <a:pt x="766" y="922"/>
                  </a:lnTo>
                  <a:lnTo>
                    <a:pt x="759" y="911"/>
                  </a:lnTo>
                  <a:lnTo>
                    <a:pt x="752" y="902"/>
                  </a:lnTo>
                  <a:lnTo>
                    <a:pt x="746" y="892"/>
                  </a:lnTo>
                  <a:lnTo>
                    <a:pt x="741" y="883"/>
                  </a:lnTo>
                  <a:lnTo>
                    <a:pt x="737" y="873"/>
                  </a:lnTo>
                  <a:lnTo>
                    <a:pt x="733" y="863"/>
                  </a:lnTo>
                  <a:lnTo>
                    <a:pt x="730" y="853"/>
                  </a:lnTo>
                  <a:lnTo>
                    <a:pt x="728" y="844"/>
                  </a:lnTo>
                  <a:lnTo>
                    <a:pt x="726" y="835"/>
                  </a:lnTo>
                  <a:lnTo>
                    <a:pt x="725" y="826"/>
                  </a:lnTo>
                  <a:lnTo>
                    <a:pt x="725" y="816"/>
                  </a:lnTo>
                  <a:lnTo>
                    <a:pt x="725" y="801"/>
                  </a:lnTo>
                  <a:lnTo>
                    <a:pt x="726" y="787"/>
                  </a:lnTo>
                  <a:lnTo>
                    <a:pt x="728" y="774"/>
                  </a:lnTo>
                  <a:lnTo>
                    <a:pt x="731" y="761"/>
                  </a:lnTo>
                  <a:lnTo>
                    <a:pt x="734" y="750"/>
                  </a:lnTo>
                  <a:lnTo>
                    <a:pt x="739" y="740"/>
                  </a:lnTo>
                  <a:lnTo>
                    <a:pt x="744" y="731"/>
                  </a:lnTo>
                  <a:lnTo>
                    <a:pt x="749" y="723"/>
                  </a:lnTo>
                  <a:lnTo>
                    <a:pt x="759" y="712"/>
                  </a:lnTo>
                  <a:lnTo>
                    <a:pt x="745" y="713"/>
                  </a:lnTo>
                  <a:lnTo>
                    <a:pt x="714" y="716"/>
                  </a:lnTo>
                  <a:lnTo>
                    <a:pt x="682" y="720"/>
                  </a:lnTo>
                  <a:lnTo>
                    <a:pt x="650" y="723"/>
                  </a:lnTo>
                  <a:lnTo>
                    <a:pt x="619" y="727"/>
                  </a:lnTo>
                  <a:lnTo>
                    <a:pt x="586" y="731"/>
                  </a:lnTo>
                  <a:lnTo>
                    <a:pt x="555" y="735"/>
                  </a:lnTo>
                  <a:lnTo>
                    <a:pt x="523" y="740"/>
                  </a:lnTo>
                  <a:lnTo>
                    <a:pt x="491" y="745"/>
                  </a:lnTo>
                  <a:lnTo>
                    <a:pt x="487" y="745"/>
                  </a:lnTo>
                  <a:lnTo>
                    <a:pt x="487" y="749"/>
                  </a:lnTo>
                  <a:lnTo>
                    <a:pt x="478" y="795"/>
                  </a:lnTo>
                  <a:lnTo>
                    <a:pt x="470" y="841"/>
                  </a:lnTo>
                  <a:lnTo>
                    <a:pt x="462" y="886"/>
                  </a:lnTo>
                  <a:lnTo>
                    <a:pt x="455" y="931"/>
                  </a:lnTo>
                  <a:lnTo>
                    <a:pt x="448" y="976"/>
                  </a:lnTo>
                  <a:lnTo>
                    <a:pt x="443" y="1019"/>
                  </a:lnTo>
                  <a:lnTo>
                    <a:pt x="439" y="1061"/>
                  </a:lnTo>
                  <a:lnTo>
                    <a:pt x="435" y="1103"/>
                  </a:lnTo>
                  <a:lnTo>
                    <a:pt x="432" y="1143"/>
                  </a:lnTo>
                  <a:lnTo>
                    <a:pt x="429" y="1183"/>
                  </a:lnTo>
                  <a:lnTo>
                    <a:pt x="428" y="1221"/>
                  </a:lnTo>
                  <a:lnTo>
                    <a:pt x="427" y="1256"/>
                  </a:lnTo>
                  <a:lnTo>
                    <a:pt x="427" y="1291"/>
                  </a:lnTo>
                  <a:lnTo>
                    <a:pt x="428" y="1323"/>
                  </a:lnTo>
                  <a:lnTo>
                    <a:pt x="429" y="1353"/>
                  </a:lnTo>
                  <a:lnTo>
                    <a:pt x="432" y="1382"/>
                  </a:lnTo>
                  <a:lnTo>
                    <a:pt x="432" y="1391"/>
                  </a:lnTo>
                  <a:lnTo>
                    <a:pt x="431" y="1398"/>
                  </a:lnTo>
                  <a:lnTo>
                    <a:pt x="429" y="1405"/>
                  </a:lnTo>
                  <a:lnTo>
                    <a:pt x="426" y="1411"/>
                  </a:lnTo>
                  <a:lnTo>
                    <a:pt x="423" y="1414"/>
                  </a:lnTo>
                  <a:lnTo>
                    <a:pt x="420" y="1416"/>
                  </a:lnTo>
                  <a:lnTo>
                    <a:pt x="416" y="1418"/>
                  </a:lnTo>
                  <a:lnTo>
                    <a:pt x="413" y="1419"/>
                  </a:lnTo>
                  <a:lnTo>
                    <a:pt x="406" y="1420"/>
                  </a:lnTo>
                  <a:lnTo>
                    <a:pt x="398" y="1421"/>
                  </a:lnTo>
                  <a:lnTo>
                    <a:pt x="388" y="1420"/>
                  </a:lnTo>
                  <a:lnTo>
                    <a:pt x="378" y="1418"/>
                  </a:lnTo>
                  <a:lnTo>
                    <a:pt x="368" y="1414"/>
                  </a:lnTo>
                  <a:lnTo>
                    <a:pt x="359" y="1409"/>
                  </a:lnTo>
                  <a:lnTo>
                    <a:pt x="352" y="1403"/>
                  </a:lnTo>
                  <a:lnTo>
                    <a:pt x="344" y="1397"/>
                  </a:lnTo>
                  <a:lnTo>
                    <a:pt x="337" y="1390"/>
                  </a:lnTo>
                  <a:lnTo>
                    <a:pt x="331" y="1381"/>
                  </a:lnTo>
                  <a:lnTo>
                    <a:pt x="325" y="1372"/>
                  </a:lnTo>
                  <a:lnTo>
                    <a:pt x="319" y="1362"/>
                  </a:lnTo>
                  <a:lnTo>
                    <a:pt x="314" y="1349"/>
                  </a:lnTo>
                  <a:lnTo>
                    <a:pt x="310" y="1337"/>
                  </a:lnTo>
                  <a:lnTo>
                    <a:pt x="306" y="1323"/>
                  </a:lnTo>
                  <a:lnTo>
                    <a:pt x="302" y="1307"/>
                  </a:lnTo>
                  <a:lnTo>
                    <a:pt x="298" y="1292"/>
                  </a:lnTo>
                  <a:lnTo>
                    <a:pt x="295" y="1275"/>
                  </a:lnTo>
                  <a:lnTo>
                    <a:pt x="293" y="1256"/>
                  </a:lnTo>
                  <a:lnTo>
                    <a:pt x="291" y="1237"/>
                  </a:lnTo>
                  <a:lnTo>
                    <a:pt x="289" y="1217"/>
                  </a:lnTo>
                  <a:lnTo>
                    <a:pt x="288" y="1195"/>
                  </a:lnTo>
                  <a:lnTo>
                    <a:pt x="287" y="1154"/>
                  </a:lnTo>
                  <a:lnTo>
                    <a:pt x="288" y="1109"/>
                  </a:lnTo>
                  <a:lnTo>
                    <a:pt x="290" y="1060"/>
                  </a:lnTo>
                  <a:lnTo>
                    <a:pt x="294" y="1009"/>
                  </a:lnTo>
                  <a:lnTo>
                    <a:pt x="298" y="955"/>
                  </a:lnTo>
                  <a:lnTo>
                    <a:pt x="306" y="900"/>
                  </a:lnTo>
                  <a:lnTo>
                    <a:pt x="313" y="843"/>
                  </a:lnTo>
                  <a:lnTo>
                    <a:pt x="322" y="786"/>
                  </a:lnTo>
                  <a:lnTo>
                    <a:pt x="323" y="777"/>
                  </a:lnTo>
                  <a:lnTo>
                    <a:pt x="315" y="779"/>
                  </a:lnTo>
                  <a:lnTo>
                    <a:pt x="267" y="791"/>
                  </a:lnTo>
                  <a:lnTo>
                    <a:pt x="226" y="803"/>
                  </a:lnTo>
                  <a:lnTo>
                    <a:pt x="209" y="809"/>
                  </a:lnTo>
                  <a:lnTo>
                    <a:pt x="193" y="815"/>
                  </a:lnTo>
                  <a:lnTo>
                    <a:pt x="180" y="822"/>
                  </a:lnTo>
                  <a:lnTo>
                    <a:pt x="168" y="827"/>
                  </a:lnTo>
                  <a:lnTo>
                    <a:pt x="161" y="831"/>
                  </a:lnTo>
                  <a:lnTo>
                    <a:pt x="154" y="834"/>
                  </a:lnTo>
                  <a:lnTo>
                    <a:pt x="147" y="836"/>
                  </a:lnTo>
                  <a:lnTo>
                    <a:pt x="139" y="838"/>
                  </a:lnTo>
                  <a:lnTo>
                    <a:pt x="132" y="839"/>
                  </a:lnTo>
                  <a:lnTo>
                    <a:pt x="125" y="840"/>
                  </a:lnTo>
                  <a:lnTo>
                    <a:pt x="117" y="840"/>
                  </a:lnTo>
                  <a:lnTo>
                    <a:pt x="110" y="839"/>
                  </a:lnTo>
                  <a:lnTo>
                    <a:pt x="102" y="838"/>
                  </a:lnTo>
                  <a:lnTo>
                    <a:pt x="94" y="836"/>
                  </a:lnTo>
                  <a:lnTo>
                    <a:pt x="86" y="834"/>
                  </a:lnTo>
                  <a:lnTo>
                    <a:pt x="78" y="830"/>
                  </a:lnTo>
                  <a:lnTo>
                    <a:pt x="62" y="822"/>
                  </a:lnTo>
                  <a:lnTo>
                    <a:pt x="45" y="811"/>
                  </a:lnTo>
                  <a:lnTo>
                    <a:pt x="33" y="803"/>
                  </a:lnTo>
                  <a:lnTo>
                    <a:pt x="24" y="796"/>
                  </a:lnTo>
                  <a:lnTo>
                    <a:pt x="16" y="789"/>
                  </a:lnTo>
                  <a:lnTo>
                    <a:pt x="10" y="782"/>
                  </a:lnTo>
                  <a:lnTo>
                    <a:pt x="5" y="775"/>
                  </a:lnTo>
                  <a:lnTo>
                    <a:pt x="2" y="768"/>
                  </a:lnTo>
                  <a:lnTo>
                    <a:pt x="0" y="762"/>
                  </a:lnTo>
                  <a:lnTo>
                    <a:pt x="0" y="756"/>
                  </a:lnTo>
                  <a:lnTo>
                    <a:pt x="0" y="752"/>
                  </a:lnTo>
                  <a:lnTo>
                    <a:pt x="2" y="748"/>
                  </a:lnTo>
                  <a:lnTo>
                    <a:pt x="5" y="744"/>
                  </a:lnTo>
                  <a:lnTo>
                    <a:pt x="8" y="740"/>
                  </a:lnTo>
                  <a:lnTo>
                    <a:pt x="13" y="736"/>
                  </a:lnTo>
                  <a:lnTo>
                    <a:pt x="18" y="733"/>
                  </a:lnTo>
                  <a:lnTo>
                    <a:pt x="24" y="729"/>
                  </a:lnTo>
                  <a:lnTo>
                    <a:pt x="31" y="726"/>
                  </a:lnTo>
                  <a:lnTo>
                    <a:pt x="62" y="713"/>
                  </a:lnTo>
                  <a:lnTo>
                    <a:pt x="94" y="701"/>
                  </a:lnTo>
                  <a:lnTo>
                    <a:pt x="129" y="691"/>
                  </a:lnTo>
                  <a:lnTo>
                    <a:pt x="167" y="681"/>
                  </a:lnTo>
                  <a:lnTo>
                    <a:pt x="208" y="672"/>
                  </a:lnTo>
                  <a:lnTo>
                    <a:pt x="251" y="663"/>
                  </a:lnTo>
                  <a:lnTo>
                    <a:pt x="295" y="656"/>
                  </a:lnTo>
                  <a:lnTo>
                    <a:pt x="343" y="649"/>
                  </a:lnTo>
                  <a:lnTo>
                    <a:pt x="347" y="649"/>
                  </a:lnTo>
                  <a:lnTo>
                    <a:pt x="348" y="645"/>
                  </a:lnTo>
                  <a:lnTo>
                    <a:pt x="364" y="577"/>
                  </a:lnTo>
                  <a:lnTo>
                    <a:pt x="383" y="503"/>
                  </a:lnTo>
                  <a:lnTo>
                    <a:pt x="393" y="465"/>
                  </a:lnTo>
                  <a:lnTo>
                    <a:pt x="406" y="428"/>
                  </a:lnTo>
                  <a:lnTo>
                    <a:pt x="418" y="389"/>
                  </a:lnTo>
                  <a:lnTo>
                    <a:pt x="431" y="350"/>
                  </a:lnTo>
                  <a:lnTo>
                    <a:pt x="445" y="311"/>
                  </a:lnTo>
                  <a:lnTo>
                    <a:pt x="462" y="272"/>
                  </a:lnTo>
                  <a:lnTo>
                    <a:pt x="478" y="235"/>
                  </a:lnTo>
                  <a:lnTo>
                    <a:pt x="495" y="198"/>
                  </a:lnTo>
                  <a:lnTo>
                    <a:pt x="514" y="162"/>
                  </a:lnTo>
                  <a:lnTo>
                    <a:pt x="533" y="126"/>
                  </a:lnTo>
                  <a:lnTo>
                    <a:pt x="555" y="93"/>
                  </a:lnTo>
                  <a:lnTo>
                    <a:pt x="576" y="61"/>
                  </a:lnTo>
                  <a:lnTo>
                    <a:pt x="588" y="47"/>
                  </a:lnTo>
                  <a:lnTo>
                    <a:pt x="599" y="34"/>
                  </a:lnTo>
                  <a:lnTo>
                    <a:pt x="613" y="23"/>
                  </a:lnTo>
                  <a:lnTo>
                    <a:pt x="626" y="15"/>
                  </a:lnTo>
                  <a:lnTo>
                    <a:pt x="639" y="8"/>
                  </a:lnTo>
                  <a:lnTo>
                    <a:pt x="653" y="3"/>
                  </a:lnTo>
                  <a:lnTo>
                    <a:pt x="669" y="1"/>
                  </a:lnTo>
                  <a:lnTo>
                    <a:pt x="684" y="0"/>
                  </a:lnTo>
                  <a:lnTo>
                    <a:pt x="695" y="0"/>
                  </a:lnTo>
                  <a:lnTo>
                    <a:pt x="708" y="2"/>
                  </a:lnTo>
                  <a:lnTo>
                    <a:pt x="719" y="4"/>
                  </a:lnTo>
                  <a:lnTo>
                    <a:pt x="732" y="7"/>
                  </a:lnTo>
                  <a:lnTo>
                    <a:pt x="744" y="11"/>
                  </a:lnTo>
                  <a:lnTo>
                    <a:pt x="757" y="16"/>
                  </a:lnTo>
                  <a:lnTo>
                    <a:pt x="771" y="22"/>
                  </a:lnTo>
                  <a:lnTo>
                    <a:pt x="785" y="29"/>
                  </a:lnTo>
                  <a:lnTo>
                    <a:pt x="799" y="37"/>
                  </a:lnTo>
                  <a:lnTo>
                    <a:pt x="813" y="47"/>
                  </a:lnTo>
                  <a:lnTo>
                    <a:pt x="825" y="58"/>
                  </a:lnTo>
                  <a:lnTo>
                    <a:pt x="835" y="70"/>
                  </a:lnTo>
                  <a:lnTo>
                    <a:pt x="844" y="83"/>
                  </a:lnTo>
                  <a:lnTo>
                    <a:pt x="852" y="97"/>
                  </a:lnTo>
                  <a:lnTo>
                    <a:pt x="858" y="111"/>
                  </a:lnTo>
                  <a:lnTo>
                    <a:pt x="863" y="126"/>
                  </a:lnTo>
                  <a:lnTo>
                    <a:pt x="865" y="138"/>
                  </a:lnTo>
                  <a:lnTo>
                    <a:pt x="866" y="149"/>
                  </a:lnTo>
                  <a:lnTo>
                    <a:pt x="866" y="159"/>
                  </a:lnTo>
                  <a:lnTo>
                    <a:pt x="865" y="169"/>
                  </a:lnTo>
                  <a:lnTo>
                    <a:pt x="864" y="180"/>
                  </a:lnTo>
                  <a:lnTo>
                    <a:pt x="861" y="188"/>
                  </a:lnTo>
                  <a:lnTo>
                    <a:pt x="856" y="196"/>
                  </a:lnTo>
                  <a:lnTo>
                    <a:pt x="852" y="204"/>
                  </a:lnTo>
                  <a:lnTo>
                    <a:pt x="844" y="213"/>
                  </a:lnTo>
                  <a:lnTo>
                    <a:pt x="836" y="219"/>
                  </a:lnTo>
                  <a:lnTo>
                    <a:pt x="832" y="222"/>
                  </a:lnTo>
                  <a:lnTo>
                    <a:pt x="828" y="223"/>
                  </a:lnTo>
                  <a:lnTo>
                    <a:pt x="824" y="224"/>
                  </a:lnTo>
                  <a:lnTo>
                    <a:pt x="820" y="226"/>
                  </a:lnTo>
                  <a:lnTo>
                    <a:pt x="817" y="224"/>
                  </a:lnTo>
                  <a:lnTo>
                    <a:pt x="813" y="223"/>
                  </a:lnTo>
                  <a:lnTo>
                    <a:pt x="810" y="222"/>
                  </a:lnTo>
                  <a:lnTo>
                    <a:pt x="807" y="220"/>
                  </a:lnTo>
                  <a:lnTo>
                    <a:pt x="802" y="215"/>
                  </a:lnTo>
                  <a:lnTo>
                    <a:pt x="799" y="209"/>
                  </a:lnTo>
                  <a:lnTo>
                    <a:pt x="792" y="195"/>
                  </a:lnTo>
                  <a:lnTo>
                    <a:pt x="785" y="184"/>
                  </a:lnTo>
                  <a:lnTo>
                    <a:pt x="778" y="172"/>
                  </a:lnTo>
                  <a:lnTo>
                    <a:pt x="770" y="164"/>
                  </a:lnTo>
                  <a:lnTo>
                    <a:pt x="761" y="158"/>
                  </a:lnTo>
                  <a:lnTo>
                    <a:pt x="751" y="153"/>
                  </a:lnTo>
                  <a:lnTo>
                    <a:pt x="741" y="150"/>
                  </a:lnTo>
                  <a:lnTo>
                    <a:pt x="731" y="149"/>
                  </a:lnTo>
                  <a:lnTo>
                    <a:pt x="728" y="149"/>
                  </a:lnTo>
                  <a:lnTo>
                    <a:pt x="725" y="150"/>
                  </a:lnTo>
                  <a:lnTo>
                    <a:pt x="715" y="152"/>
                  </a:lnTo>
                  <a:lnTo>
                    <a:pt x="705" y="155"/>
                  </a:lnTo>
                  <a:lnTo>
                    <a:pt x="697" y="160"/>
                  </a:lnTo>
                  <a:lnTo>
                    <a:pt x="689" y="166"/>
                  </a:lnTo>
                  <a:lnTo>
                    <a:pt x="682" y="174"/>
                  </a:lnTo>
                  <a:lnTo>
                    <a:pt x="675" y="185"/>
                  </a:lnTo>
                  <a:lnTo>
                    <a:pt x="668" y="196"/>
                  </a:lnTo>
                  <a:lnTo>
                    <a:pt x="660" y="210"/>
                  </a:lnTo>
                  <a:lnTo>
                    <a:pt x="650" y="229"/>
                  </a:lnTo>
                  <a:lnTo>
                    <a:pt x="640" y="249"/>
                  </a:lnTo>
                  <a:lnTo>
                    <a:pt x="630" y="270"/>
                  </a:lnTo>
                  <a:lnTo>
                    <a:pt x="621" y="292"/>
                  </a:lnTo>
                  <a:lnTo>
                    <a:pt x="601" y="339"/>
                  </a:lnTo>
                  <a:lnTo>
                    <a:pt x="583" y="390"/>
                  </a:lnTo>
                  <a:lnTo>
                    <a:pt x="565" y="444"/>
                  </a:lnTo>
                  <a:lnTo>
                    <a:pt x="547" y="502"/>
                  </a:lnTo>
                  <a:lnTo>
                    <a:pt x="530" y="562"/>
                  </a:lnTo>
                  <a:lnTo>
                    <a:pt x="514" y="627"/>
                  </a:lnTo>
                  <a:lnTo>
                    <a:pt x="512" y="634"/>
                  </a:lnTo>
                  <a:lnTo>
                    <a:pt x="520" y="634"/>
                  </a:lnTo>
                  <a:lnTo>
                    <a:pt x="551" y="632"/>
                  </a:lnTo>
                  <a:lnTo>
                    <a:pt x="584" y="630"/>
                  </a:lnTo>
                  <a:lnTo>
                    <a:pt x="618" y="629"/>
                  </a:lnTo>
                  <a:lnTo>
                    <a:pt x="652" y="628"/>
                  </a:lnTo>
                  <a:lnTo>
                    <a:pt x="688" y="627"/>
                  </a:lnTo>
                  <a:lnTo>
                    <a:pt x="724" y="627"/>
                  </a:lnTo>
                  <a:lnTo>
                    <a:pt x="761" y="626"/>
                  </a:lnTo>
                  <a:lnTo>
                    <a:pt x="798" y="626"/>
                  </a:lnTo>
                  <a:lnTo>
                    <a:pt x="821" y="626"/>
                  </a:lnTo>
                  <a:lnTo>
                    <a:pt x="843" y="626"/>
                  </a:lnTo>
                  <a:lnTo>
                    <a:pt x="867" y="627"/>
                  </a:lnTo>
                  <a:lnTo>
                    <a:pt x="889" y="627"/>
                  </a:lnTo>
                  <a:lnTo>
                    <a:pt x="892" y="627"/>
                  </a:lnTo>
                  <a:lnTo>
                    <a:pt x="893" y="625"/>
                  </a:lnTo>
                  <a:lnTo>
                    <a:pt x="909" y="610"/>
                  </a:lnTo>
                  <a:lnTo>
                    <a:pt x="926" y="598"/>
                  </a:lnTo>
                  <a:lnTo>
                    <a:pt x="943" y="587"/>
                  </a:lnTo>
                  <a:lnTo>
                    <a:pt x="961" y="578"/>
                  </a:lnTo>
                  <a:lnTo>
                    <a:pt x="980" y="570"/>
                  </a:lnTo>
                  <a:lnTo>
                    <a:pt x="998" y="565"/>
                  </a:lnTo>
                  <a:lnTo>
                    <a:pt x="1007" y="563"/>
                  </a:lnTo>
                  <a:lnTo>
                    <a:pt x="1018" y="562"/>
                  </a:lnTo>
                  <a:lnTo>
                    <a:pt x="1027" y="561"/>
                  </a:lnTo>
                  <a:lnTo>
                    <a:pt x="1036" y="561"/>
                  </a:lnTo>
                  <a:lnTo>
                    <a:pt x="1095" y="622"/>
                  </a:lnTo>
                  <a:lnTo>
                    <a:pt x="1056" y="68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7" name="Freeform 45"/>
            <p:cNvSpPr>
              <a:spLocks/>
            </p:cNvSpPr>
            <p:nvPr userDrawn="1"/>
          </p:nvSpPr>
          <p:spPr bwMode="auto">
            <a:xfrm>
              <a:off x="6462" y="602"/>
              <a:ext cx="36" cy="42"/>
            </a:xfrm>
            <a:custGeom>
              <a:avLst/>
              <a:gdLst>
                <a:gd name="T0" fmla="*/ 212 w 427"/>
                <a:gd name="T1" fmla="*/ 377 h 496"/>
                <a:gd name="T2" fmla="*/ 201 w 427"/>
                <a:gd name="T3" fmla="*/ 371 h 496"/>
                <a:gd name="T4" fmla="*/ 196 w 427"/>
                <a:gd name="T5" fmla="*/ 364 h 496"/>
                <a:gd name="T6" fmla="*/ 193 w 427"/>
                <a:gd name="T7" fmla="*/ 355 h 496"/>
                <a:gd name="T8" fmla="*/ 192 w 427"/>
                <a:gd name="T9" fmla="*/ 345 h 496"/>
                <a:gd name="T10" fmla="*/ 193 w 427"/>
                <a:gd name="T11" fmla="*/ 333 h 496"/>
                <a:gd name="T12" fmla="*/ 199 w 427"/>
                <a:gd name="T13" fmla="*/ 315 h 496"/>
                <a:gd name="T14" fmla="*/ 213 w 427"/>
                <a:gd name="T15" fmla="*/ 286 h 496"/>
                <a:gd name="T16" fmla="*/ 235 w 427"/>
                <a:gd name="T17" fmla="*/ 250 h 496"/>
                <a:gd name="T18" fmla="*/ 260 w 427"/>
                <a:gd name="T19" fmla="*/ 212 h 496"/>
                <a:gd name="T20" fmla="*/ 289 w 427"/>
                <a:gd name="T21" fmla="*/ 174 h 496"/>
                <a:gd name="T22" fmla="*/ 318 w 427"/>
                <a:gd name="T23" fmla="*/ 142 h 496"/>
                <a:gd name="T24" fmla="*/ 346 w 427"/>
                <a:gd name="T25" fmla="*/ 116 h 496"/>
                <a:gd name="T26" fmla="*/ 365 w 427"/>
                <a:gd name="T27" fmla="*/ 104 h 496"/>
                <a:gd name="T28" fmla="*/ 377 w 427"/>
                <a:gd name="T29" fmla="*/ 101 h 496"/>
                <a:gd name="T30" fmla="*/ 427 w 427"/>
                <a:gd name="T31" fmla="*/ 50 h 496"/>
                <a:gd name="T32" fmla="*/ 359 w 427"/>
                <a:gd name="T33" fmla="*/ 1 h 496"/>
                <a:gd name="T34" fmla="*/ 331 w 427"/>
                <a:gd name="T35" fmla="*/ 6 h 496"/>
                <a:gd name="T36" fmla="*/ 301 w 427"/>
                <a:gd name="T37" fmla="*/ 17 h 496"/>
                <a:gd name="T38" fmla="*/ 272 w 427"/>
                <a:gd name="T39" fmla="*/ 31 h 496"/>
                <a:gd name="T40" fmla="*/ 241 w 427"/>
                <a:gd name="T41" fmla="*/ 50 h 496"/>
                <a:gd name="T42" fmla="*/ 210 w 427"/>
                <a:gd name="T43" fmla="*/ 72 h 496"/>
                <a:gd name="T44" fmla="*/ 167 w 427"/>
                <a:gd name="T45" fmla="*/ 109 h 496"/>
                <a:gd name="T46" fmla="*/ 112 w 427"/>
                <a:gd name="T47" fmla="*/ 165 h 496"/>
                <a:gd name="T48" fmla="*/ 66 w 427"/>
                <a:gd name="T49" fmla="*/ 222 h 496"/>
                <a:gd name="T50" fmla="*/ 37 w 427"/>
                <a:gd name="T51" fmla="*/ 264 h 496"/>
                <a:gd name="T52" fmla="*/ 22 w 427"/>
                <a:gd name="T53" fmla="*/ 291 h 496"/>
                <a:gd name="T54" fmla="*/ 10 w 427"/>
                <a:gd name="T55" fmla="*/ 315 h 496"/>
                <a:gd name="T56" fmla="*/ 3 w 427"/>
                <a:gd name="T57" fmla="*/ 337 h 496"/>
                <a:gd name="T58" fmla="*/ 0 w 427"/>
                <a:gd name="T59" fmla="*/ 356 h 496"/>
                <a:gd name="T60" fmla="*/ 1 w 427"/>
                <a:gd name="T61" fmla="*/ 374 h 496"/>
                <a:gd name="T62" fmla="*/ 7 w 427"/>
                <a:gd name="T63" fmla="*/ 394 h 496"/>
                <a:gd name="T64" fmla="*/ 19 w 427"/>
                <a:gd name="T65" fmla="*/ 412 h 496"/>
                <a:gd name="T66" fmla="*/ 33 w 427"/>
                <a:gd name="T67" fmla="*/ 429 h 496"/>
                <a:gd name="T68" fmla="*/ 51 w 427"/>
                <a:gd name="T69" fmla="*/ 445 h 496"/>
                <a:gd name="T70" fmla="*/ 72 w 427"/>
                <a:gd name="T71" fmla="*/ 459 h 496"/>
                <a:gd name="T72" fmla="*/ 94 w 427"/>
                <a:gd name="T73" fmla="*/ 471 h 496"/>
                <a:gd name="T74" fmla="*/ 119 w 427"/>
                <a:gd name="T75" fmla="*/ 482 h 496"/>
                <a:gd name="T76" fmla="*/ 144 w 427"/>
                <a:gd name="T77" fmla="*/ 490 h 496"/>
                <a:gd name="T78" fmla="*/ 169 w 427"/>
                <a:gd name="T79" fmla="*/ 494 h 496"/>
                <a:gd name="T80" fmla="*/ 193 w 427"/>
                <a:gd name="T81" fmla="*/ 496 h 496"/>
                <a:gd name="T82" fmla="*/ 262 w 427"/>
                <a:gd name="T83" fmla="*/ 437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27" h="496">
                  <a:moveTo>
                    <a:pt x="222" y="377"/>
                  </a:moveTo>
                  <a:lnTo>
                    <a:pt x="212" y="377"/>
                  </a:lnTo>
                  <a:lnTo>
                    <a:pt x="206" y="374"/>
                  </a:lnTo>
                  <a:lnTo>
                    <a:pt x="201" y="371"/>
                  </a:lnTo>
                  <a:lnTo>
                    <a:pt x="198" y="367"/>
                  </a:lnTo>
                  <a:lnTo>
                    <a:pt x="196" y="364"/>
                  </a:lnTo>
                  <a:lnTo>
                    <a:pt x="194" y="359"/>
                  </a:lnTo>
                  <a:lnTo>
                    <a:pt x="193" y="355"/>
                  </a:lnTo>
                  <a:lnTo>
                    <a:pt x="192" y="350"/>
                  </a:lnTo>
                  <a:lnTo>
                    <a:pt x="192" y="345"/>
                  </a:lnTo>
                  <a:lnTo>
                    <a:pt x="192" y="339"/>
                  </a:lnTo>
                  <a:lnTo>
                    <a:pt x="193" y="333"/>
                  </a:lnTo>
                  <a:lnTo>
                    <a:pt x="195" y="326"/>
                  </a:lnTo>
                  <a:lnTo>
                    <a:pt x="199" y="315"/>
                  </a:lnTo>
                  <a:lnTo>
                    <a:pt x="205" y="302"/>
                  </a:lnTo>
                  <a:lnTo>
                    <a:pt x="213" y="286"/>
                  </a:lnTo>
                  <a:lnTo>
                    <a:pt x="224" y="268"/>
                  </a:lnTo>
                  <a:lnTo>
                    <a:pt x="235" y="250"/>
                  </a:lnTo>
                  <a:lnTo>
                    <a:pt x="247" y="231"/>
                  </a:lnTo>
                  <a:lnTo>
                    <a:pt x="260" y="212"/>
                  </a:lnTo>
                  <a:lnTo>
                    <a:pt x="275" y="193"/>
                  </a:lnTo>
                  <a:lnTo>
                    <a:pt x="289" y="174"/>
                  </a:lnTo>
                  <a:lnTo>
                    <a:pt x="303" y="157"/>
                  </a:lnTo>
                  <a:lnTo>
                    <a:pt x="318" y="142"/>
                  </a:lnTo>
                  <a:lnTo>
                    <a:pt x="333" y="127"/>
                  </a:lnTo>
                  <a:lnTo>
                    <a:pt x="346" y="116"/>
                  </a:lnTo>
                  <a:lnTo>
                    <a:pt x="359" y="107"/>
                  </a:lnTo>
                  <a:lnTo>
                    <a:pt x="365" y="104"/>
                  </a:lnTo>
                  <a:lnTo>
                    <a:pt x="372" y="102"/>
                  </a:lnTo>
                  <a:lnTo>
                    <a:pt x="377" y="101"/>
                  </a:lnTo>
                  <a:lnTo>
                    <a:pt x="383" y="100"/>
                  </a:lnTo>
                  <a:lnTo>
                    <a:pt x="427" y="50"/>
                  </a:lnTo>
                  <a:lnTo>
                    <a:pt x="373" y="0"/>
                  </a:lnTo>
                  <a:lnTo>
                    <a:pt x="359" y="1"/>
                  </a:lnTo>
                  <a:lnTo>
                    <a:pt x="345" y="3"/>
                  </a:lnTo>
                  <a:lnTo>
                    <a:pt x="331" y="6"/>
                  </a:lnTo>
                  <a:lnTo>
                    <a:pt x="316" y="11"/>
                  </a:lnTo>
                  <a:lnTo>
                    <a:pt x="301" y="17"/>
                  </a:lnTo>
                  <a:lnTo>
                    <a:pt x="286" y="23"/>
                  </a:lnTo>
                  <a:lnTo>
                    <a:pt x="272" y="31"/>
                  </a:lnTo>
                  <a:lnTo>
                    <a:pt x="256" y="41"/>
                  </a:lnTo>
                  <a:lnTo>
                    <a:pt x="241" y="50"/>
                  </a:lnTo>
                  <a:lnTo>
                    <a:pt x="226" y="61"/>
                  </a:lnTo>
                  <a:lnTo>
                    <a:pt x="210" y="72"/>
                  </a:lnTo>
                  <a:lnTo>
                    <a:pt x="196" y="83"/>
                  </a:lnTo>
                  <a:lnTo>
                    <a:pt x="167" y="109"/>
                  </a:lnTo>
                  <a:lnTo>
                    <a:pt x="139" y="137"/>
                  </a:lnTo>
                  <a:lnTo>
                    <a:pt x="112" y="165"/>
                  </a:lnTo>
                  <a:lnTo>
                    <a:pt x="88" y="194"/>
                  </a:lnTo>
                  <a:lnTo>
                    <a:pt x="66" y="222"/>
                  </a:lnTo>
                  <a:lnTo>
                    <a:pt x="45" y="251"/>
                  </a:lnTo>
                  <a:lnTo>
                    <a:pt x="37" y="264"/>
                  </a:lnTo>
                  <a:lnTo>
                    <a:pt x="29" y="278"/>
                  </a:lnTo>
                  <a:lnTo>
                    <a:pt x="22" y="291"/>
                  </a:lnTo>
                  <a:lnTo>
                    <a:pt x="16" y="303"/>
                  </a:lnTo>
                  <a:lnTo>
                    <a:pt x="10" y="315"/>
                  </a:lnTo>
                  <a:lnTo>
                    <a:pt x="6" y="326"/>
                  </a:lnTo>
                  <a:lnTo>
                    <a:pt x="3" y="337"/>
                  </a:lnTo>
                  <a:lnTo>
                    <a:pt x="1" y="346"/>
                  </a:lnTo>
                  <a:lnTo>
                    <a:pt x="0" y="356"/>
                  </a:lnTo>
                  <a:lnTo>
                    <a:pt x="0" y="365"/>
                  </a:lnTo>
                  <a:lnTo>
                    <a:pt x="1" y="374"/>
                  </a:lnTo>
                  <a:lnTo>
                    <a:pt x="4" y="385"/>
                  </a:lnTo>
                  <a:lnTo>
                    <a:pt x="7" y="394"/>
                  </a:lnTo>
                  <a:lnTo>
                    <a:pt x="13" y="403"/>
                  </a:lnTo>
                  <a:lnTo>
                    <a:pt x="19" y="412"/>
                  </a:lnTo>
                  <a:lnTo>
                    <a:pt x="26" y="420"/>
                  </a:lnTo>
                  <a:lnTo>
                    <a:pt x="33" y="429"/>
                  </a:lnTo>
                  <a:lnTo>
                    <a:pt x="42" y="437"/>
                  </a:lnTo>
                  <a:lnTo>
                    <a:pt x="51" y="445"/>
                  </a:lnTo>
                  <a:lnTo>
                    <a:pt x="61" y="452"/>
                  </a:lnTo>
                  <a:lnTo>
                    <a:pt x="72" y="459"/>
                  </a:lnTo>
                  <a:lnTo>
                    <a:pt x="83" y="465"/>
                  </a:lnTo>
                  <a:lnTo>
                    <a:pt x="94" y="471"/>
                  </a:lnTo>
                  <a:lnTo>
                    <a:pt x="106" y="476"/>
                  </a:lnTo>
                  <a:lnTo>
                    <a:pt x="119" y="482"/>
                  </a:lnTo>
                  <a:lnTo>
                    <a:pt x="131" y="486"/>
                  </a:lnTo>
                  <a:lnTo>
                    <a:pt x="144" y="490"/>
                  </a:lnTo>
                  <a:lnTo>
                    <a:pt x="156" y="492"/>
                  </a:lnTo>
                  <a:lnTo>
                    <a:pt x="169" y="494"/>
                  </a:lnTo>
                  <a:lnTo>
                    <a:pt x="181" y="496"/>
                  </a:lnTo>
                  <a:lnTo>
                    <a:pt x="193" y="496"/>
                  </a:lnTo>
                  <a:lnTo>
                    <a:pt x="204" y="496"/>
                  </a:lnTo>
                  <a:lnTo>
                    <a:pt x="262" y="437"/>
                  </a:lnTo>
                  <a:lnTo>
                    <a:pt x="222" y="37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8" name="Freeform 46"/>
            <p:cNvSpPr>
              <a:spLocks/>
            </p:cNvSpPr>
            <p:nvPr userDrawn="1"/>
          </p:nvSpPr>
          <p:spPr bwMode="auto">
            <a:xfrm>
              <a:off x="7208" y="606"/>
              <a:ext cx="34" cy="28"/>
            </a:xfrm>
            <a:custGeom>
              <a:avLst/>
              <a:gdLst>
                <a:gd name="T0" fmla="*/ 217 w 410"/>
                <a:gd name="T1" fmla="*/ 96 h 335"/>
                <a:gd name="T2" fmla="*/ 233 w 410"/>
                <a:gd name="T3" fmla="*/ 100 h 335"/>
                <a:gd name="T4" fmla="*/ 248 w 410"/>
                <a:gd name="T5" fmla="*/ 107 h 335"/>
                <a:gd name="T6" fmla="*/ 258 w 410"/>
                <a:gd name="T7" fmla="*/ 117 h 335"/>
                <a:gd name="T8" fmla="*/ 264 w 410"/>
                <a:gd name="T9" fmla="*/ 129 h 335"/>
                <a:gd name="T10" fmla="*/ 265 w 410"/>
                <a:gd name="T11" fmla="*/ 141 h 335"/>
                <a:gd name="T12" fmla="*/ 263 w 410"/>
                <a:gd name="T13" fmla="*/ 155 h 335"/>
                <a:gd name="T14" fmla="*/ 256 w 410"/>
                <a:gd name="T15" fmla="*/ 169 h 335"/>
                <a:gd name="T16" fmla="*/ 245 w 410"/>
                <a:gd name="T17" fmla="*/ 183 h 335"/>
                <a:gd name="T18" fmla="*/ 227 w 410"/>
                <a:gd name="T19" fmla="*/ 199 h 335"/>
                <a:gd name="T20" fmla="*/ 208 w 410"/>
                <a:gd name="T21" fmla="*/ 211 h 335"/>
                <a:gd name="T22" fmla="*/ 185 w 410"/>
                <a:gd name="T23" fmla="*/ 221 h 335"/>
                <a:gd name="T24" fmla="*/ 151 w 410"/>
                <a:gd name="T25" fmla="*/ 233 h 335"/>
                <a:gd name="T26" fmla="*/ 107 w 410"/>
                <a:gd name="T27" fmla="*/ 245 h 335"/>
                <a:gd name="T28" fmla="*/ 81 w 410"/>
                <a:gd name="T29" fmla="*/ 249 h 335"/>
                <a:gd name="T30" fmla="*/ 112 w 410"/>
                <a:gd name="T31" fmla="*/ 335 h 335"/>
                <a:gd name="T32" fmla="*/ 144 w 410"/>
                <a:gd name="T33" fmla="*/ 331 h 335"/>
                <a:gd name="T34" fmla="*/ 189 w 410"/>
                <a:gd name="T35" fmla="*/ 321 h 335"/>
                <a:gd name="T36" fmla="*/ 232 w 410"/>
                <a:gd name="T37" fmla="*/ 308 h 335"/>
                <a:gd name="T38" fmla="*/ 275 w 410"/>
                <a:gd name="T39" fmla="*/ 292 h 335"/>
                <a:gd name="T40" fmla="*/ 315 w 410"/>
                <a:gd name="T41" fmla="*/ 273 h 335"/>
                <a:gd name="T42" fmla="*/ 349 w 410"/>
                <a:gd name="T43" fmla="*/ 253 h 335"/>
                <a:gd name="T44" fmla="*/ 376 w 410"/>
                <a:gd name="T45" fmla="*/ 232 h 335"/>
                <a:gd name="T46" fmla="*/ 395 w 410"/>
                <a:gd name="T47" fmla="*/ 212 h 335"/>
                <a:gd name="T48" fmla="*/ 404 w 410"/>
                <a:gd name="T49" fmla="*/ 194 h 335"/>
                <a:gd name="T50" fmla="*/ 408 w 410"/>
                <a:gd name="T51" fmla="*/ 177 h 335"/>
                <a:gd name="T52" fmla="*/ 410 w 410"/>
                <a:gd name="T53" fmla="*/ 162 h 335"/>
                <a:gd name="T54" fmla="*/ 409 w 410"/>
                <a:gd name="T55" fmla="*/ 147 h 335"/>
                <a:gd name="T56" fmla="*/ 405 w 410"/>
                <a:gd name="T57" fmla="*/ 126 h 335"/>
                <a:gd name="T58" fmla="*/ 395 w 410"/>
                <a:gd name="T59" fmla="*/ 103 h 335"/>
                <a:gd name="T60" fmla="*/ 381 w 410"/>
                <a:gd name="T61" fmla="*/ 83 h 335"/>
                <a:gd name="T62" fmla="*/ 365 w 410"/>
                <a:gd name="T63" fmla="*/ 64 h 335"/>
                <a:gd name="T64" fmla="*/ 346 w 410"/>
                <a:gd name="T65" fmla="*/ 48 h 335"/>
                <a:gd name="T66" fmla="*/ 323 w 410"/>
                <a:gd name="T67" fmla="*/ 32 h 335"/>
                <a:gd name="T68" fmla="*/ 301 w 410"/>
                <a:gd name="T69" fmla="*/ 20 h 335"/>
                <a:gd name="T70" fmla="*/ 276 w 410"/>
                <a:gd name="T71" fmla="*/ 11 h 335"/>
                <a:gd name="T72" fmla="*/ 251 w 410"/>
                <a:gd name="T73" fmla="*/ 4 h 335"/>
                <a:gd name="T74" fmla="*/ 225 w 410"/>
                <a:gd name="T75" fmla="*/ 1 h 335"/>
                <a:gd name="T76" fmla="*/ 162 w 410"/>
                <a:gd name="T77" fmla="*/ 56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0" h="335">
                  <a:moveTo>
                    <a:pt x="209" y="96"/>
                  </a:moveTo>
                  <a:lnTo>
                    <a:pt x="217" y="96"/>
                  </a:lnTo>
                  <a:lnTo>
                    <a:pt x="226" y="98"/>
                  </a:lnTo>
                  <a:lnTo>
                    <a:pt x="233" y="100"/>
                  </a:lnTo>
                  <a:lnTo>
                    <a:pt x="241" y="103"/>
                  </a:lnTo>
                  <a:lnTo>
                    <a:pt x="248" y="107"/>
                  </a:lnTo>
                  <a:lnTo>
                    <a:pt x="253" y="111"/>
                  </a:lnTo>
                  <a:lnTo>
                    <a:pt x="258" y="117"/>
                  </a:lnTo>
                  <a:lnTo>
                    <a:pt x="261" y="123"/>
                  </a:lnTo>
                  <a:lnTo>
                    <a:pt x="264" y="129"/>
                  </a:lnTo>
                  <a:lnTo>
                    <a:pt x="265" y="135"/>
                  </a:lnTo>
                  <a:lnTo>
                    <a:pt x="265" y="141"/>
                  </a:lnTo>
                  <a:lnTo>
                    <a:pt x="264" y="148"/>
                  </a:lnTo>
                  <a:lnTo>
                    <a:pt x="263" y="155"/>
                  </a:lnTo>
                  <a:lnTo>
                    <a:pt x="260" y="162"/>
                  </a:lnTo>
                  <a:lnTo>
                    <a:pt x="256" y="169"/>
                  </a:lnTo>
                  <a:lnTo>
                    <a:pt x="252" y="175"/>
                  </a:lnTo>
                  <a:lnTo>
                    <a:pt x="245" y="183"/>
                  </a:lnTo>
                  <a:lnTo>
                    <a:pt x="236" y="192"/>
                  </a:lnTo>
                  <a:lnTo>
                    <a:pt x="227" y="199"/>
                  </a:lnTo>
                  <a:lnTo>
                    <a:pt x="218" y="205"/>
                  </a:lnTo>
                  <a:lnTo>
                    <a:pt x="208" y="211"/>
                  </a:lnTo>
                  <a:lnTo>
                    <a:pt x="197" y="216"/>
                  </a:lnTo>
                  <a:lnTo>
                    <a:pt x="185" y="221"/>
                  </a:lnTo>
                  <a:lnTo>
                    <a:pt x="174" y="226"/>
                  </a:lnTo>
                  <a:lnTo>
                    <a:pt x="151" y="233"/>
                  </a:lnTo>
                  <a:lnTo>
                    <a:pt x="128" y="239"/>
                  </a:lnTo>
                  <a:lnTo>
                    <a:pt x="107" y="245"/>
                  </a:lnTo>
                  <a:lnTo>
                    <a:pt x="88" y="248"/>
                  </a:lnTo>
                  <a:lnTo>
                    <a:pt x="81" y="249"/>
                  </a:lnTo>
                  <a:lnTo>
                    <a:pt x="0" y="328"/>
                  </a:lnTo>
                  <a:lnTo>
                    <a:pt x="112" y="335"/>
                  </a:lnTo>
                  <a:lnTo>
                    <a:pt x="121" y="334"/>
                  </a:lnTo>
                  <a:lnTo>
                    <a:pt x="144" y="331"/>
                  </a:lnTo>
                  <a:lnTo>
                    <a:pt x="165" y="326"/>
                  </a:lnTo>
                  <a:lnTo>
                    <a:pt x="189" y="321"/>
                  </a:lnTo>
                  <a:lnTo>
                    <a:pt x="211" y="315"/>
                  </a:lnTo>
                  <a:lnTo>
                    <a:pt x="232" y="308"/>
                  </a:lnTo>
                  <a:lnTo>
                    <a:pt x="255" y="300"/>
                  </a:lnTo>
                  <a:lnTo>
                    <a:pt x="275" y="292"/>
                  </a:lnTo>
                  <a:lnTo>
                    <a:pt x="296" y="282"/>
                  </a:lnTo>
                  <a:lnTo>
                    <a:pt x="315" y="273"/>
                  </a:lnTo>
                  <a:lnTo>
                    <a:pt x="332" y="263"/>
                  </a:lnTo>
                  <a:lnTo>
                    <a:pt x="349" y="253"/>
                  </a:lnTo>
                  <a:lnTo>
                    <a:pt x="363" y="243"/>
                  </a:lnTo>
                  <a:lnTo>
                    <a:pt x="376" y="232"/>
                  </a:lnTo>
                  <a:lnTo>
                    <a:pt x="386" y="222"/>
                  </a:lnTo>
                  <a:lnTo>
                    <a:pt x="395" y="212"/>
                  </a:lnTo>
                  <a:lnTo>
                    <a:pt x="400" y="203"/>
                  </a:lnTo>
                  <a:lnTo>
                    <a:pt x="404" y="194"/>
                  </a:lnTo>
                  <a:lnTo>
                    <a:pt x="406" y="185"/>
                  </a:lnTo>
                  <a:lnTo>
                    <a:pt x="408" y="177"/>
                  </a:lnTo>
                  <a:lnTo>
                    <a:pt x="409" y="169"/>
                  </a:lnTo>
                  <a:lnTo>
                    <a:pt x="410" y="162"/>
                  </a:lnTo>
                  <a:lnTo>
                    <a:pt x="409" y="154"/>
                  </a:lnTo>
                  <a:lnTo>
                    <a:pt x="409" y="147"/>
                  </a:lnTo>
                  <a:lnTo>
                    <a:pt x="408" y="139"/>
                  </a:lnTo>
                  <a:lnTo>
                    <a:pt x="405" y="126"/>
                  </a:lnTo>
                  <a:lnTo>
                    <a:pt x="400" y="114"/>
                  </a:lnTo>
                  <a:lnTo>
                    <a:pt x="395" y="103"/>
                  </a:lnTo>
                  <a:lnTo>
                    <a:pt x="388" y="93"/>
                  </a:lnTo>
                  <a:lnTo>
                    <a:pt x="381" y="83"/>
                  </a:lnTo>
                  <a:lnTo>
                    <a:pt x="373" y="73"/>
                  </a:lnTo>
                  <a:lnTo>
                    <a:pt x="365" y="64"/>
                  </a:lnTo>
                  <a:lnTo>
                    <a:pt x="355" y="56"/>
                  </a:lnTo>
                  <a:lnTo>
                    <a:pt x="346" y="48"/>
                  </a:lnTo>
                  <a:lnTo>
                    <a:pt x="334" y="39"/>
                  </a:lnTo>
                  <a:lnTo>
                    <a:pt x="323" y="32"/>
                  </a:lnTo>
                  <a:lnTo>
                    <a:pt x="312" y="26"/>
                  </a:lnTo>
                  <a:lnTo>
                    <a:pt x="301" y="20"/>
                  </a:lnTo>
                  <a:lnTo>
                    <a:pt x="288" y="15"/>
                  </a:lnTo>
                  <a:lnTo>
                    <a:pt x="276" y="11"/>
                  </a:lnTo>
                  <a:lnTo>
                    <a:pt x="263" y="7"/>
                  </a:lnTo>
                  <a:lnTo>
                    <a:pt x="251" y="4"/>
                  </a:lnTo>
                  <a:lnTo>
                    <a:pt x="239" y="2"/>
                  </a:lnTo>
                  <a:lnTo>
                    <a:pt x="225" y="1"/>
                  </a:lnTo>
                  <a:lnTo>
                    <a:pt x="213" y="0"/>
                  </a:lnTo>
                  <a:lnTo>
                    <a:pt x="162" y="56"/>
                  </a:lnTo>
                  <a:lnTo>
                    <a:pt x="209" y="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9" name="Freeform 47"/>
            <p:cNvSpPr>
              <a:spLocks/>
            </p:cNvSpPr>
            <p:nvPr userDrawn="1"/>
          </p:nvSpPr>
          <p:spPr bwMode="auto">
            <a:xfrm>
              <a:off x="7156" y="565"/>
              <a:ext cx="109" cy="121"/>
            </a:xfrm>
            <a:custGeom>
              <a:avLst/>
              <a:gdLst>
                <a:gd name="T0" fmla="*/ 802 w 1307"/>
                <a:gd name="T1" fmla="*/ 593 h 1456"/>
                <a:gd name="T2" fmla="*/ 746 w 1307"/>
                <a:gd name="T3" fmla="*/ 629 h 1456"/>
                <a:gd name="T4" fmla="*/ 713 w 1307"/>
                <a:gd name="T5" fmla="*/ 692 h 1456"/>
                <a:gd name="T6" fmla="*/ 748 w 1307"/>
                <a:gd name="T7" fmla="*/ 832 h 1456"/>
                <a:gd name="T8" fmla="*/ 838 w 1307"/>
                <a:gd name="T9" fmla="*/ 916 h 1456"/>
                <a:gd name="T10" fmla="*/ 970 w 1307"/>
                <a:gd name="T11" fmla="*/ 963 h 1456"/>
                <a:gd name="T12" fmla="*/ 1127 w 1307"/>
                <a:gd name="T13" fmla="*/ 971 h 1456"/>
                <a:gd name="T14" fmla="*/ 1282 w 1307"/>
                <a:gd name="T15" fmla="*/ 944 h 1456"/>
                <a:gd name="T16" fmla="*/ 1306 w 1307"/>
                <a:gd name="T17" fmla="*/ 948 h 1456"/>
                <a:gd name="T18" fmla="*/ 1299 w 1307"/>
                <a:gd name="T19" fmla="*/ 972 h 1456"/>
                <a:gd name="T20" fmla="*/ 1255 w 1307"/>
                <a:gd name="T21" fmla="*/ 1007 h 1456"/>
                <a:gd name="T22" fmla="*/ 1166 w 1307"/>
                <a:gd name="T23" fmla="*/ 1042 h 1456"/>
                <a:gd name="T24" fmla="*/ 1051 w 1307"/>
                <a:gd name="T25" fmla="*/ 1057 h 1456"/>
                <a:gd name="T26" fmla="*/ 851 w 1307"/>
                <a:gd name="T27" fmla="*/ 1032 h 1456"/>
                <a:gd name="T28" fmla="*/ 687 w 1307"/>
                <a:gd name="T29" fmla="*/ 959 h 1456"/>
                <a:gd name="T30" fmla="*/ 585 w 1307"/>
                <a:gd name="T31" fmla="*/ 864 h 1456"/>
                <a:gd name="T32" fmla="*/ 547 w 1307"/>
                <a:gd name="T33" fmla="*/ 796 h 1456"/>
                <a:gd name="T34" fmla="*/ 533 w 1307"/>
                <a:gd name="T35" fmla="*/ 728 h 1456"/>
                <a:gd name="T36" fmla="*/ 471 w 1307"/>
                <a:gd name="T37" fmla="*/ 717 h 1456"/>
                <a:gd name="T38" fmla="*/ 295 w 1307"/>
                <a:gd name="T39" fmla="*/ 760 h 1456"/>
                <a:gd name="T40" fmla="*/ 263 w 1307"/>
                <a:gd name="T41" fmla="*/ 950 h 1456"/>
                <a:gd name="T42" fmla="*/ 242 w 1307"/>
                <a:gd name="T43" fmla="*/ 1207 h 1456"/>
                <a:gd name="T44" fmla="*/ 249 w 1307"/>
                <a:gd name="T45" fmla="*/ 1425 h 1456"/>
                <a:gd name="T46" fmla="*/ 235 w 1307"/>
                <a:gd name="T47" fmla="*/ 1455 h 1456"/>
                <a:gd name="T48" fmla="*/ 183 w 1307"/>
                <a:gd name="T49" fmla="*/ 1441 h 1456"/>
                <a:gd name="T50" fmla="*/ 132 w 1307"/>
                <a:gd name="T51" fmla="*/ 1388 h 1456"/>
                <a:gd name="T52" fmla="*/ 101 w 1307"/>
                <a:gd name="T53" fmla="*/ 1291 h 1456"/>
                <a:gd name="T54" fmla="*/ 98 w 1307"/>
                <a:gd name="T55" fmla="*/ 1045 h 1456"/>
                <a:gd name="T56" fmla="*/ 123 w 1307"/>
                <a:gd name="T57" fmla="*/ 785 h 1456"/>
                <a:gd name="T58" fmla="*/ 59 w 1307"/>
                <a:gd name="T59" fmla="*/ 774 h 1456"/>
                <a:gd name="T60" fmla="*/ 29 w 1307"/>
                <a:gd name="T61" fmla="*/ 747 h 1456"/>
                <a:gd name="T62" fmla="*/ 0 w 1307"/>
                <a:gd name="T63" fmla="*/ 679 h 1456"/>
                <a:gd name="T64" fmla="*/ 21 w 1307"/>
                <a:gd name="T65" fmla="*/ 654 h 1456"/>
                <a:gd name="T66" fmla="*/ 95 w 1307"/>
                <a:gd name="T67" fmla="*/ 659 h 1456"/>
                <a:gd name="T68" fmla="*/ 174 w 1307"/>
                <a:gd name="T69" fmla="*/ 563 h 1456"/>
                <a:gd name="T70" fmla="*/ 246 w 1307"/>
                <a:gd name="T71" fmla="*/ 312 h 1456"/>
                <a:gd name="T72" fmla="*/ 332 w 1307"/>
                <a:gd name="T73" fmla="*/ 113 h 1456"/>
                <a:gd name="T74" fmla="*/ 407 w 1307"/>
                <a:gd name="T75" fmla="*/ 15 h 1456"/>
                <a:gd name="T76" fmla="*/ 488 w 1307"/>
                <a:gd name="T77" fmla="*/ 3 h 1456"/>
                <a:gd name="T78" fmla="*/ 569 w 1307"/>
                <a:gd name="T79" fmla="*/ 39 h 1456"/>
                <a:gd name="T80" fmla="*/ 619 w 1307"/>
                <a:gd name="T81" fmla="*/ 95 h 1456"/>
                <a:gd name="T82" fmla="*/ 634 w 1307"/>
                <a:gd name="T83" fmla="*/ 156 h 1456"/>
                <a:gd name="T84" fmla="*/ 621 w 1307"/>
                <a:gd name="T85" fmla="*/ 200 h 1456"/>
                <a:gd name="T86" fmla="*/ 598 w 1307"/>
                <a:gd name="T87" fmla="*/ 214 h 1456"/>
                <a:gd name="T88" fmla="*/ 578 w 1307"/>
                <a:gd name="T89" fmla="*/ 195 h 1456"/>
                <a:gd name="T90" fmla="*/ 535 w 1307"/>
                <a:gd name="T91" fmla="*/ 146 h 1456"/>
                <a:gd name="T92" fmla="*/ 494 w 1307"/>
                <a:gd name="T93" fmla="*/ 149 h 1456"/>
                <a:gd name="T94" fmla="*/ 451 w 1307"/>
                <a:gd name="T95" fmla="*/ 206 h 1456"/>
                <a:gd name="T96" fmla="*/ 345 w 1307"/>
                <a:gd name="T97" fmla="*/ 519 h 1456"/>
                <a:gd name="T98" fmla="*/ 388 w 1307"/>
                <a:gd name="T99" fmla="*/ 638 h 1456"/>
                <a:gd name="T100" fmla="*/ 594 w 1307"/>
                <a:gd name="T101" fmla="*/ 595 h 1456"/>
                <a:gd name="T102" fmla="*/ 650 w 1307"/>
                <a:gd name="T103" fmla="*/ 551 h 1456"/>
                <a:gd name="T104" fmla="*/ 746 w 1307"/>
                <a:gd name="T105" fmla="*/ 506 h 1456"/>
                <a:gd name="T106" fmla="*/ 844 w 1307"/>
                <a:gd name="T107" fmla="*/ 489 h 1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07" h="1456">
                  <a:moveTo>
                    <a:pt x="840" y="585"/>
                  </a:moveTo>
                  <a:lnTo>
                    <a:pt x="833" y="585"/>
                  </a:lnTo>
                  <a:lnTo>
                    <a:pt x="826" y="586"/>
                  </a:lnTo>
                  <a:lnTo>
                    <a:pt x="820" y="587"/>
                  </a:lnTo>
                  <a:lnTo>
                    <a:pt x="812" y="589"/>
                  </a:lnTo>
                  <a:lnTo>
                    <a:pt x="802" y="593"/>
                  </a:lnTo>
                  <a:lnTo>
                    <a:pt x="792" y="597"/>
                  </a:lnTo>
                  <a:lnTo>
                    <a:pt x="783" y="602"/>
                  </a:lnTo>
                  <a:lnTo>
                    <a:pt x="773" y="608"/>
                  </a:lnTo>
                  <a:lnTo>
                    <a:pt x="763" y="615"/>
                  </a:lnTo>
                  <a:lnTo>
                    <a:pt x="755" y="622"/>
                  </a:lnTo>
                  <a:lnTo>
                    <a:pt x="746" y="629"/>
                  </a:lnTo>
                  <a:lnTo>
                    <a:pt x="739" y="639"/>
                  </a:lnTo>
                  <a:lnTo>
                    <a:pt x="732" y="648"/>
                  </a:lnTo>
                  <a:lnTo>
                    <a:pt x="726" y="658"/>
                  </a:lnTo>
                  <a:lnTo>
                    <a:pt x="721" y="668"/>
                  </a:lnTo>
                  <a:lnTo>
                    <a:pt x="717" y="679"/>
                  </a:lnTo>
                  <a:lnTo>
                    <a:pt x="713" y="692"/>
                  </a:lnTo>
                  <a:lnTo>
                    <a:pt x="711" y="704"/>
                  </a:lnTo>
                  <a:lnTo>
                    <a:pt x="711" y="717"/>
                  </a:lnTo>
                  <a:lnTo>
                    <a:pt x="711" y="732"/>
                  </a:lnTo>
                  <a:lnTo>
                    <a:pt x="712" y="738"/>
                  </a:lnTo>
                  <a:lnTo>
                    <a:pt x="743" y="824"/>
                  </a:lnTo>
                  <a:lnTo>
                    <a:pt x="748" y="832"/>
                  </a:lnTo>
                  <a:lnTo>
                    <a:pt x="759" y="848"/>
                  </a:lnTo>
                  <a:lnTo>
                    <a:pt x="773" y="863"/>
                  </a:lnTo>
                  <a:lnTo>
                    <a:pt x="787" y="879"/>
                  </a:lnTo>
                  <a:lnTo>
                    <a:pt x="803" y="892"/>
                  </a:lnTo>
                  <a:lnTo>
                    <a:pt x="820" y="904"/>
                  </a:lnTo>
                  <a:lnTo>
                    <a:pt x="838" y="916"/>
                  </a:lnTo>
                  <a:lnTo>
                    <a:pt x="857" y="926"/>
                  </a:lnTo>
                  <a:lnTo>
                    <a:pt x="878" y="936"/>
                  </a:lnTo>
                  <a:lnTo>
                    <a:pt x="899" y="945"/>
                  </a:lnTo>
                  <a:lnTo>
                    <a:pt x="922" y="952"/>
                  </a:lnTo>
                  <a:lnTo>
                    <a:pt x="946" y="958"/>
                  </a:lnTo>
                  <a:lnTo>
                    <a:pt x="970" y="963"/>
                  </a:lnTo>
                  <a:lnTo>
                    <a:pt x="996" y="967"/>
                  </a:lnTo>
                  <a:lnTo>
                    <a:pt x="1021" y="970"/>
                  </a:lnTo>
                  <a:lnTo>
                    <a:pt x="1049" y="972"/>
                  </a:lnTo>
                  <a:lnTo>
                    <a:pt x="1077" y="973"/>
                  </a:lnTo>
                  <a:lnTo>
                    <a:pt x="1102" y="972"/>
                  </a:lnTo>
                  <a:lnTo>
                    <a:pt x="1127" y="971"/>
                  </a:lnTo>
                  <a:lnTo>
                    <a:pt x="1152" y="968"/>
                  </a:lnTo>
                  <a:lnTo>
                    <a:pt x="1178" y="965"/>
                  </a:lnTo>
                  <a:lnTo>
                    <a:pt x="1204" y="961"/>
                  </a:lnTo>
                  <a:lnTo>
                    <a:pt x="1230" y="956"/>
                  </a:lnTo>
                  <a:lnTo>
                    <a:pt x="1255" y="950"/>
                  </a:lnTo>
                  <a:lnTo>
                    <a:pt x="1282" y="944"/>
                  </a:lnTo>
                  <a:lnTo>
                    <a:pt x="1291" y="942"/>
                  </a:lnTo>
                  <a:lnTo>
                    <a:pt x="1298" y="942"/>
                  </a:lnTo>
                  <a:lnTo>
                    <a:pt x="1301" y="943"/>
                  </a:lnTo>
                  <a:lnTo>
                    <a:pt x="1303" y="944"/>
                  </a:lnTo>
                  <a:lnTo>
                    <a:pt x="1305" y="945"/>
                  </a:lnTo>
                  <a:lnTo>
                    <a:pt x="1306" y="948"/>
                  </a:lnTo>
                  <a:lnTo>
                    <a:pt x="1307" y="951"/>
                  </a:lnTo>
                  <a:lnTo>
                    <a:pt x="1307" y="954"/>
                  </a:lnTo>
                  <a:lnTo>
                    <a:pt x="1306" y="958"/>
                  </a:lnTo>
                  <a:lnTo>
                    <a:pt x="1305" y="963"/>
                  </a:lnTo>
                  <a:lnTo>
                    <a:pt x="1302" y="967"/>
                  </a:lnTo>
                  <a:lnTo>
                    <a:pt x="1299" y="972"/>
                  </a:lnTo>
                  <a:lnTo>
                    <a:pt x="1295" y="978"/>
                  </a:lnTo>
                  <a:lnTo>
                    <a:pt x="1291" y="983"/>
                  </a:lnTo>
                  <a:lnTo>
                    <a:pt x="1284" y="989"/>
                  </a:lnTo>
                  <a:lnTo>
                    <a:pt x="1275" y="995"/>
                  </a:lnTo>
                  <a:lnTo>
                    <a:pt x="1265" y="1001"/>
                  </a:lnTo>
                  <a:lnTo>
                    <a:pt x="1255" y="1007"/>
                  </a:lnTo>
                  <a:lnTo>
                    <a:pt x="1243" y="1013"/>
                  </a:lnTo>
                  <a:lnTo>
                    <a:pt x="1230" y="1019"/>
                  </a:lnTo>
                  <a:lnTo>
                    <a:pt x="1215" y="1025"/>
                  </a:lnTo>
                  <a:lnTo>
                    <a:pt x="1200" y="1032"/>
                  </a:lnTo>
                  <a:lnTo>
                    <a:pt x="1184" y="1037"/>
                  </a:lnTo>
                  <a:lnTo>
                    <a:pt x="1166" y="1042"/>
                  </a:lnTo>
                  <a:lnTo>
                    <a:pt x="1149" y="1046"/>
                  </a:lnTo>
                  <a:lnTo>
                    <a:pt x="1131" y="1050"/>
                  </a:lnTo>
                  <a:lnTo>
                    <a:pt x="1111" y="1053"/>
                  </a:lnTo>
                  <a:lnTo>
                    <a:pt x="1092" y="1055"/>
                  </a:lnTo>
                  <a:lnTo>
                    <a:pt x="1071" y="1056"/>
                  </a:lnTo>
                  <a:lnTo>
                    <a:pt x="1051" y="1057"/>
                  </a:lnTo>
                  <a:lnTo>
                    <a:pt x="1015" y="1056"/>
                  </a:lnTo>
                  <a:lnTo>
                    <a:pt x="981" y="1054"/>
                  </a:lnTo>
                  <a:lnTo>
                    <a:pt x="947" y="1050"/>
                  </a:lnTo>
                  <a:lnTo>
                    <a:pt x="914" y="1046"/>
                  </a:lnTo>
                  <a:lnTo>
                    <a:pt x="882" y="1039"/>
                  </a:lnTo>
                  <a:lnTo>
                    <a:pt x="851" y="1032"/>
                  </a:lnTo>
                  <a:lnTo>
                    <a:pt x="821" y="1022"/>
                  </a:lnTo>
                  <a:lnTo>
                    <a:pt x="792" y="1012"/>
                  </a:lnTo>
                  <a:lnTo>
                    <a:pt x="763" y="1001"/>
                  </a:lnTo>
                  <a:lnTo>
                    <a:pt x="737" y="988"/>
                  </a:lnTo>
                  <a:lnTo>
                    <a:pt x="710" y="974"/>
                  </a:lnTo>
                  <a:lnTo>
                    <a:pt x="687" y="959"/>
                  </a:lnTo>
                  <a:lnTo>
                    <a:pt x="663" y="943"/>
                  </a:lnTo>
                  <a:lnTo>
                    <a:pt x="642" y="925"/>
                  </a:lnTo>
                  <a:lnTo>
                    <a:pt x="622" y="906"/>
                  </a:lnTo>
                  <a:lnTo>
                    <a:pt x="603" y="887"/>
                  </a:lnTo>
                  <a:lnTo>
                    <a:pt x="594" y="875"/>
                  </a:lnTo>
                  <a:lnTo>
                    <a:pt x="585" y="864"/>
                  </a:lnTo>
                  <a:lnTo>
                    <a:pt x="577" y="853"/>
                  </a:lnTo>
                  <a:lnTo>
                    <a:pt x="570" y="842"/>
                  </a:lnTo>
                  <a:lnTo>
                    <a:pt x="562" y="831"/>
                  </a:lnTo>
                  <a:lnTo>
                    <a:pt x="557" y="819"/>
                  </a:lnTo>
                  <a:lnTo>
                    <a:pt x="551" y="808"/>
                  </a:lnTo>
                  <a:lnTo>
                    <a:pt x="547" y="796"/>
                  </a:lnTo>
                  <a:lnTo>
                    <a:pt x="543" y="785"/>
                  </a:lnTo>
                  <a:lnTo>
                    <a:pt x="539" y="773"/>
                  </a:lnTo>
                  <a:lnTo>
                    <a:pt x="537" y="762"/>
                  </a:lnTo>
                  <a:lnTo>
                    <a:pt x="535" y="751"/>
                  </a:lnTo>
                  <a:lnTo>
                    <a:pt x="534" y="740"/>
                  </a:lnTo>
                  <a:lnTo>
                    <a:pt x="533" y="728"/>
                  </a:lnTo>
                  <a:lnTo>
                    <a:pt x="533" y="718"/>
                  </a:lnTo>
                  <a:lnTo>
                    <a:pt x="534" y="707"/>
                  </a:lnTo>
                  <a:lnTo>
                    <a:pt x="535" y="699"/>
                  </a:lnTo>
                  <a:lnTo>
                    <a:pt x="527" y="701"/>
                  </a:lnTo>
                  <a:lnTo>
                    <a:pt x="499" y="709"/>
                  </a:lnTo>
                  <a:lnTo>
                    <a:pt x="471" y="717"/>
                  </a:lnTo>
                  <a:lnTo>
                    <a:pt x="442" y="725"/>
                  </a:lnTo>
                  <a:lnTo>
                    <a:pt x="413" y="733"/>
                  </a:lnTo>
                  <a:lnTo>
                    <a:pt x="383" y="740"/>
                  </a:lnTo>
                  <a:lnTo>
                    <a:pt x="353" y="747"/>
                  </a:lnTo>
                  <a:lnTo>
                    <a:pt x="325" y="754"/>
                  </a:lnTo>
                  <a:lnTo>
                    <a:pt x="295" y="760"/>
                  </a:lnTo>
                  <a:lnTo>
                    <a:pt x="292" y="761"/>
                  </a:lnTo>
                  <a:lnTo>
                    <a:pt x="291" y="764"/>
                  </a:lnTo>
                  <a:lnTo>
                    <a:pt x="283" y="811"/>
                  </a:lnTo>
                  <a:lnTo>
                    <a:pt x="275" y="858"/>
                  </a:lnTo>
                  <a:lnTo>
                    <a:pt x="269" y="904"/>
                  </a:lnTo>
                  <a:lnTo>
                    <a:pt x="263" y="950"/>
                  </a:lnTo>
                  <a:lnTo>
                    <a:pt x="258" y="995"/>
                  </a:lnTo>
                  <a:lnTo>
                    <a:pt x="252" y="1039"/>
                  </a:lnTo>
                  <a:lnTo>
                    <a:pt x="248" y="1083"/>
                  </a:lnTo>
                  <a:lnTo>
                    <a:pt x="245" y="1126"/>
                  </a:lnTo>
                  <a:lnTo>
                    <a:pt x="243" y="1167"/>
                  </a:lnTo>
                  <a:lnTo>
                    <a:pt x="242" y="1207"/>
                  </a:lnTo>
                  <a:lnTo>
                    <a:pt x="241" y="1247"/>
                  </a:lnTo>
                  <a:lnTo>
                    <a:pt x="241" y="1286"/>
                  </a:lnTo>
                  <a:lnTo>
                    <a:pt x="242" y="1323"/>
                  </a:lnTo>
                  <a:lnTo>
                    <a:pt x="243" y="1358"/>
                  </a:lnTo>
                  <a:lnTo>
                    <a:pt x="246" y="1392"/>
                  </a:lnTo>
                  <a:lnTo>
                    <a:pt x="249" y="1425"/>
                  </a:lnTo>
                  <a:lnTo>
                    <a:pt x="250" y="1433"/>
                  </a:lnTo>
                  <a:lnTo>
                    <a:pt x="249" y="1440"/>
                  </a:lnTo>
                  <a:lnTo>
                    <a:pt x="247" y="1446"/>
                  </a:lnTo>
                  <a:lnTo>
                    <a:pt x="245" y="1450"/>
                  </a:lnTo>
                  <a:lnTo>
                    <a:pt x="240" y="1454"/>
                  </a:lnTo>
                  <a:lnTo>
                    <a:pt x="235" y="1455"/>
                  </a:lnTo>
                  <a:lnTo>
                    <a:pt x="228" y="1456"/>
                  </a:lnTo>
                  <a:lnTo>
                    <a:pt x="221" y="1455"/>
                  </a:lnTo>
                  <a:lnTo>
                    <a:pt x="212" y="1453"/>
                  </a:lnTo>
                  <a:lnTo>
                    <a:pt x="202" y="1450"/>
                  </a:lnTo>
                  <a:lnTo>
                    <a:pt x="193" y="1446"/>
                  </a:lnTo>
                  <a:lnTo>
                    <a:pt x="183" y="1441"/>
                  </a:lnTo>
                  <a:lnTo>
                    <a:pt x="171" y="1434"/>
                  </a:lnTo>
                  <a:lnTo>
                    <a:pt x="158" y="1423"/>
                  </a:lnTo>
                  <a:lnTo>
                    <a:pt x="150" y="1415"/>
                  </a:lnTo>
                  <a:lnTo>
                    <a:pt x="144" y="1407"/>
                  </a:lnTo>
                  <a:lnTo>
                    <a:pt x="138" y="1398"/>
                  </a:lnTo>
                  <a:lnTo>
                    <a:pt x="132" y="1388"/>
                  </a:lnTo>
                  <a:lnTo>
                    <a:pt x="126" y="1376"/>
                  </a:lnTo>
                  <a:lnTo>
                    <a:pt x="120" y="1362"/>
                  </a:lnTo>
                  <a:lnTo>
                    <a:pt x="115" y="1347"/>
                  </a:lnTo>
                  <a:lnTo>
                    <a:pt x="110" y="1331"/>
                  </a:lnTo>
                  <a:lnTo>
                    <a:pt x="106" y="1311"/>
                  </a:lnTo>
                  <a:lnTo>
                    <a:pt x="101" y="1291"/>
                  </a:lnTo>
                  <a:lnTo>
                    <a:pt x="98" y="1268"/>
                  </a:lnTo>
                  <a:lnTo>
                    <a:pt x="96" y="1243"/>
                  </a:lnTo>
                  <a:lnTo>
                    <a:pt x="94" y="1201"/>
                  </a:lnTo>
                  <a:lnTo>
                    <a:pt x="94" y="1154"/>
                  </a:lnTo>
                  <a:lnTo>
                    <a:pt x="95" y="1101"/>
                  </a:lnTo>
                  <a:lnTo>
                    <a:pt x="98" y="1045"/>
                  </a:lnTo>
                  <a:lnTo>
                    <a:pt x="103" y="985"/>
                  </a:lnTo>
                  <a:lnTo>
                    <a:pt x="111" y="922"/>
                  </a:lnTo>
                  <a:lnTo>
                    <a:pt x="119" y="858"/>
                  </a:lnTo>
                  <a:lnTo>
                    <a:pt x="129" y="791"/>
                  </a:lnTo>
                  <a:lnTo>
                    <a:pt x="130" y="785"/>
                  </a:lnTo>
                  <a:lnTo>
                    <a:pt x="123" y="785"/>
                  </a:lnTo>
                  <a:lnTo>
                    <a:pt x="109" y="785"/>
                  </a:lnTo>
                  <a:lnTo>
                    <a:pt x="95" y="784"/>
                  </a:lnTo>
                  <a:lnTo>
                    <a:pt x="82" y="782"/>
                  </a:lnTo>
                  <a:lnTo>
                    <a:pt x="70" y="778"/>
                  </a:lnTo>
                  <a:lnTo>
                    <a:pt x="64" y="776"/>
                  </a:lnTo>
                  <a:lnTo>
                    <a:pt x="59" y="774"/>
                  </a:lnTo>
                  <a:lnTo>
                    <a:pt x="52" y="771"/>
                  </a:lnTo>
                  <a:lnTo>
                    <a:pt x="47" y="767"/>
                  </a:lnTo>
                  <a:lnTo>
                    <a:pt x="42" y="763"/>
                  </a:lnTo>
                  <a:lnTo>
                    <a:pt x="38" y="758"/>
                  </a:lnTo>
                  <a:lnTo>
                    <a:pt x="33" y="753"/>
                  </a:lnTo>
                  <a:lnTo>
                    <a:pt x="29" y="747"/>
                  </a:lnTo>
                  <a:lnTo>
                    <a:pt x="21" y="734"/>
                  </a:lnTo>
                  <a:lnTo>
                    <a:pt x="14" y="721"/>
                  </a:lnTo>
                  <a:lnTo>
                    <a:pt x="8" y="709"/>
                  </a:lnTo>
                  <a:lnTo>
                    <a:pt x="4" y="698"/>
                  </a:lnTo>
                  <a:lnTo>
                    <a:pt x="1" y="689"/>
                  </a:lnTo>
                  <a:lnTo>
                    <a:pt x="0" y="679"/>
                  </a:lnTo>
                  <a:lnTo>
                    <a:pt x="1" y="672"/>
                  </a:lnTo>
                  <a:lnTo>
                    <a:pt x="4" y="665"/>
                  </a:lnTo>
                  <a:lnTo>
                    <a:pt x="7" y="662"/>
                  </a:lnTo>
                  <a:lnTo>
                    <a:pt x="10" y="658"/>
                  </a:lnTo>
                  <a:lnTo>
                    <a:pt x="15" y="656"/>
                  </a:lnTo>
                  <a:lnTo>
                    <a:pt x="21" y="654"/>
                  </a:lnTo>
                  <a:lnTo>
                    <a:pt x="27" y="653"/>
                  </a:lnTo>
                  <a:lnTo>
                    <a:pt x="35" y="653"/>
                  </a:lnTo>
                  <a:lnTo>
                    <a:pt x="43" y="653"/>
                  </a:lnTo>
                  <a:lnTo>
                    <a:pt x="52" y="655"/>
                  </a:lnTo>
                  <a:lnTo>
                    <a:pt x="73" y="657"/>
                  </a:lnTo>
                  <a:lnTo>
                    <a:pt x="95" y="659"/>
                  </a:lnTo>
                  <a:lnTo>
                    <a:pt x="119" y="661"/>
                  </a:lnTo>
                  <a:lnTo>
                    <a:pt x="145" y="661"/>
                  </a:lnTo>
                  <a:lnTo>
                    <a:pt x="152" y="661"/>
                  </a:lnTo>
                  <a:lnTo>
                    <a:pt x="153" y="656"/>
                  </a:lnTo>
                  <a:lnTo>
                    <a:pt x="164" y="609"/>
                  </a:lnTo>
                  <a:lnTo>
                    <a:pt x="174" y="563"/>
                  </a:lnTo>
                  <a:lnTo>
                    <a:pt x="184" y="518"/>
                  </a:lnTo>
                  <a:lnTo>
                    <a:pt x="196" y="474"/>
                  </a:lnTo>
                  <a:lnTo>
                    <a:pt x="208" y="431"/>
                  </a:lnTo>
                  <a:lnTo>
                    <a:pt x="220" y="391"/>
                  </a:lnTo>
                  <a:lnTo>
                    <a:pt x="233" y="351"/>
                  </a:lnTo>
                  <a:lnTo>
                    <a:pt x="246" y="312"/>
                  </a:lnTo>
                  <a:lnTo>
                    <a:pt x="260" y="275"/>
                  </a:lnTo>
                  <a:lnTo>
                    <a:pt x="273" y="240"/>
                  </a:lnTo>
                  <a:lnTo>
                    <a:pt x="287" y="205"/>
                  </a:lnTo>
                  <a:lnTo>
                    <a:pt x="301" y="172"/>
                  </a:lnTo>
                  <a:lnTo>
                    <a:pt x="317" y="142"/>
                  </a:lnTo>
                  <a:lnTo>
                    <a:pt x="332" y="113"/>
                  </a:lnTo>
                  <a:lnTo>
                    <a:pt x="347" y="85"/>
                  </a:lnTo>
                  <a:lnTo>
                    <a:pt x="363" y="60"/>
                  </a:lnTo>
                  <a:lnTo>
                    <a:pt x="373" y="46"/>
                  </a:lnTo>
                  <a:lnTo>
                    <a:pt x="383" y="34"/>
                  </a:lnTo>
                  <a:lnTo>
                    <a:pt x="395" y="23"/>
                  </a:lnTo>
                  <a:lnTo>
                    <a:pt x="407" y="15"/>
                  </a:lnTo>
                  <a:lnTo>
                    <a:pt x="420" y="9"/>
                  </a:lnTo>
                  <a:lnTo>
                    <a:pt x="434" y="4"/>
                  </a:lnTo>
                  <a:lnTo>
                    <a:pt x="448" y="1"/>
                  </a:lnTo>
                  <a:lnTo>
                    <a:pt x="463" y="0"/>
                  </a:lnTo>
                  <a:lnTo>
                    <a:pt x="475" y="1"/>
                  </a:lnTo>
                  <a:lnTo>
                    <a:pt x="488" y="3"/>
                  </a:lnTo>
                  <a:lnTo>
                    <a:pt x="500" y="5"/>
                  </a:lnTo>
                  <a:lnTo>
                    <a:pt x="514" y="10"/>
                  </a:lnTo>
                  <a:lnTo>
                    <a:pt x="527" y="15"/>
                  </a:lnTo>
                  <a:lnTo>
                    <a:pt x="541" y="21"/>
                  </a:lnTo>
                  <a:lnTo>
                    <a:pt x="554" y="29"/>
                  </a:lnTo>
                  <a:lnTo>
                    <a:pt x="569" y="39"/>
                  </a:lnTo>
                  <a:lnTo>
                    <a:pt x="580" y="47"/>
                  </a:lnTo>
                  <a:lnTo>
                    <a:pt x="589" y="55"/>
                  </a:lnTo>
                  <a:lnTo>
                    <a:pt x="598" y="64"/>
                  </a:lnTo>
                  <a:lnTo>
                    <a:pt x="606" y="74"/>
                  </a:lnTo>
                  <a:lnTo>
                    <a:pt x="612" y="84"/>
                  </a:lnTo>
                  <a:lnTo>
                    <a:pt x="619" y="95"/>
                  </a:lnTo>
                  <a:lnTo>
                    <a:pt x="624" y="105"/>
                  </a:lnTo>
                  <a:lnTo>
                    <a:pt x="627" y="115"/>
                  </a:lnTo>
                  <a:lnTo>
                    <a:pt x="630" y="126"/>
                  </a:lnTo>
                  <a:lnTo>
                    <a:pt x="632" y="136"/>
                  </a:lnTo>
                  <a:lnTo>
                    <a:pt x="633" y="146"/>
                  </a:lnTo>
                  <a:lnTo>
                    <a:pt x="634" y="156"/>
                  </a:lnTo>
                  <a:lnTo>
                    <a:pt x="633" y="165"/>
                  </a:lnTo>
                  <a:lnTo>
                    <a:pt x="632" y="173"/>
                  </a:lnTo>
                  <a:lnTo>
                    <a:pt x="630" y="181"/>
                  </a:lnTo>
                  <a:lnTo>
                    <a:pt x="627" y="188"/>
                  </a:lnTo>
                  <a:lnTo>
                    <a:pt x="624" y="194"/>
                  </a:lnTo>
                  <a:lnTo>
                    <a:pt x="621" y="200"/>
                  </a:lnTo>
                  <a:lnTo>
                    <a:pt x="617" y="204"/>
                  </a:lnTo>
                  <a:lnTo>
                    <a:pt x="613" y="208"/>
                  </a:lnTo>
                  <a:lnTo>
                    <a:pt x="609" y="210"/>
                  </a:lnTo>
                  <a:lnTo>
                    <a:pt x="606" y="213"/>
                  </a:lnTo>
                  <a:lnTo>
                    <a:pt x="602" y="214"/>
                  </a:lnTo>
                  <a:lnTo>
                    <a:pt x="598" y="214"/>
                  </a:lnTo>
                  <a:lnTo>
                    <a:pt x="595" y="214"/>
                  </a:lnTo>
                  <a:lnTo>
                    <a:pt x="592" y="213"/>
                  </a:lnTo>
                  <a:lnTo>
                    <a:pt x="589" y="211"/>
                  </a:lnTo>
                  <a:lnTo>
                    <a:pt x="587" y="209"/>
                  </a:lnTo>
                  <a:lnTo>
                    <a:pt x="582" y="203"/>
                  </a:lnTo>
                  <a:lnTo>
                    <a:pt x="578" y="195"/>
                  </a:lnTo>
                  <a:lnTo>
                    <a:pt x="573" y="182"/>
                  </a:lnTo>
                  <a:lnTo>
                    <a:pt x="567" y="172"/>
                  </a:lnTo>
                  <a:lnTo>
                    <a:pt x="559" y="163"/>
                  </a:lnTo>
                  <a:lnTo>
                    <a:pt x="552" y="155"/>
                  </a:lnTo>
                  <a:lnTo>
                    <a:pt x="544" y="150"/>
                  </a:lnTo>
                  <a:lnTo>
                    <a:pt x="535" y="146"/>
                  </a:lnTo>
                  <a:lnTo>
                    <a:pt x="525" y="144"/>
                  </a:lnTo>
                  <a:lnTo>
                    <a:pt x="515" y="144"/>
                  </a:lnTo>
                  <a:lnTo>
                    <a:pt x="509" y="144"/>
                  </a:lnTo>
                  <a:lnTo>
                    <a:pt x="503" y="145"/>
                  </a:lnTo>
                  <a:lnTo>
                    <a:pt x="499" y="147"/>
                  </a:lnTo>
                  <a:lnTo>
                    <a:pt x="494" y="149"/>
                  </a:lnTo>
                  <a:lnTo>
                    <a:pt x="486" y="154"/>
                  </a:lnTo>
                  <a:lnTo>
                    <a:pt x="478" y="161"/>
                  </a:lnTo>
                  <a:lnTo>
                    <a:pt x="471" y="170"/>
                  </a:lnTo>
                  <a:lnTo>
                    <a:pt x="464" y="180"/>
                  </a:lnTo>
                  <a:lnTo>
                    <a:pt x="457" y="193"/>
                  </a:lnTo>
                  <a:lnTo>
                    <a:pt x="451" y="206"/>
                  </a:lnTo>
                  <a:lnTo>
                    <a:pt x="432" y="252"/>
                  </a:lnTo>
                  <a:lnTo>
                    <a:pt x="414" y="300"/>
                  </a:lnTo>
                  <a:lnTo>
                    <a:pt x="396" y="351"/>
                  </a:lnTo>
                  <a:lnTo>
                    <a:pt x="378" y="405"/>
                  </a:lnTo>
                  <a:lnTo>
                    <a:pt x="362" y="461"/>
                  </a:lnTo>
                  <a:lnTo>
                    <a:pt x="345" y="519"/>
                  </a:lnTo>
                  <a:lnTo>
                    <a:pt x="331" y="579"/>
                  </a:lnTo>
                  <a:lnTo>
                    <a:pt x="316" y="641"/>
                  </a:lnTo>
                  <a:lnTo>
                    <a:pt x="315" y="649"/>
                  </a:lnTo>
                  <a:lnTo>
                    <a:pt x="323" y="648"/>
                  </a:lnTo>
                  <a:lnTo>
                    <a:pt x="354" y="643"/>
                  </a:lnTo>
                  <a:lnTo>
                    <a:pt x="388" y="638"/>
                  </a:lnTo>
                  <a:lnTo>
                    <a:pt x="422" y="633"/>
                  </a:lnTo>
                  <a:lnTo>
                    <a:pt x="455" y="625"/>
                  </a:lnTo>
                  <a:lnTo>
                    <a:pt x="490" y="619"/>
                  </a:lnTo>
                  <a:lnTo>
                    <a:pt x="525" y="611"/>
                  </a:lnTo>
                  <a:lnTo>
                    <a:pt x="559" y="604"/>
                  </a:lnTo>
                  <a:lnTo>
                    <a:pt x="594" y="595"/>
                  </a:lnTo>
                  <a:lnTo>
                    <a:pt x="595" y="595"/>
                  </a:lnTo>
                  <a:lnTo>
                    <a:pt x="596" y="594"/>
                  </a:lnTo>
                  <a:lnTo>
                    <a:pt x="608" y="583"/>
                  </a:lnTo>
                  <a:lnTo>
                    <a:pt x="622" y="571"/>
                  </a:lnTo>
                  <a:lnTo>
                    <a:pt x="636" y="561"/>
                  </a:lnTo>
                  <a:lnTo>
                    <a:pt x="650" y="551"/>
                  </a:lnTo>
                  <a:lnTo>
                    <a:pt x="666" y="542"/>
                  </a:lnTo>
                  <a:lnTo>
                    <a:pt x="681" y="534"/>
                  </a:lnTo>
                  <a:lnTo>
                    <a:pt x="696" y="525"/>
                  </a:lnTo>
                  <a:lnTo>
                    <a:pt x="712" y="518"/>
                  </a:lnTo>
                  <a:lnTo>
                    <a:pt x="730" y="511"/>
                  </a:lnTo>
                  <a:lnTo>
                    <a:pt x="746" y="506"/>
                  </a:lnTo>
                  <a:lnTo>
                    <a:pt x="762" y="501"/>
                  </a:lnTo>
                  <a:lnTo>
                    <a:pt x="780" y="497"/>
                  </a:lnTo>
                  <a:lnTo>
                    <a:pt x="796" y="493"/>
                  </a:lnTo>
                  <a:lnTo>
                    <a:pt x="812" y="491"/>
                  </a:lnTo>
                  <a:lnTo>
                    <a:pt x="829" y="490"/>
                  </a:lnTo>
                  <a:lnTo>
                    <a:pt x="844" y="489"/>
                  </a:lnTo>
                  <a:lnTo>
                    <a:pt x="891" y="544"/>
                  </a:lnTo>
                  <a:lnTo>
                    <a:pt x="840" y="58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0" name="Freeform 48"/>
            <p:cNvSpPr>
              <a:spLocks/>
            </p:cNvSpPr>
            <p:nvPr userDrawn="1"/>
          </p:nvSpPr>
          <p:spPr bwMode="auto">
            <a:xfrm>
              <a:off x="6540" y="596"/>
              <a:ext cx="34" cy="32"/>
            </a:xfrm>
            <a:custGeom>
              <a:avLst/>
              <a:gdLst>
                <a:gd name="T0" fmla="*/ 255 w 405"/>
                <a:gd name="T1" fmla="*/ 101 h 383"/>
                <a:gd name="T2" fmla="*/ 269 w 405"/>
                <a:gd name="T3" fmla="*/ 105 h 383"/>
                <a:gd name="T4" fmla="*/ 281 w 405"/>
                <a:gd name="T5" fmla="*/ 113 h 383"/>
                <a:gd name="T6" fmla="*/ 289 w 405"/>
                <a:gd name="T7" fmla="*/ 122 h 383"/>
                <a:gd name="T8" fmla="*/ 293 w 405"/>
                <a:gd name="T9" fmla="*/ 132 h 383"/>
                <a:gd name="T10" fmla="*/ 294 w 405"/>
                <a:gd name="T11" fmla="*/ 143 h 383"/>
                <a:gd name="T12" fmla="*/ 290 w 405"/>
                <a:gd name="T13" fmla="*/ 159 h 383"/>
                <a:gd name="T14" fmla="*/ 277 w 405"/>
                <a:gd name="T15" fmla="*/ 177 h 383"/>
                <a:gd name="T16" fmla="*/ 254 w 405"/>
                <a:gd name="T17" fmla="*/ 199 h 383"/>
                <a:gd name="T18" fmla="*/ 221 w 405"/>
                <a:gd name="T19" fmla="*/ 224 h 383"/>
                <a:gd name="T20" fmla="*/ 182 w 405"/>
                <a:gd name="T21" fmla="*/ 249 h 383"/>
                <a:gd name="T22" fmla="*/ 136 w 405"/>
                <a:gd name="T23" fmla="*/ 275 h 383"/>
                <a:gd name="T24" fmla="*/ 99 w 405"/>
                <a:gd name="T25" fmla="*/ 294 h 383"/>
                <a:gd name="T26" fmla="*/ 95 w 405"/>
                <a:gd name="T27" fmla="*/ 383 h 383"/>
                <a:gd name="T28" fmla="*/ 141 w 405"/>
                <a:gd name="T29" fmla="*/ 362 h 383"/>
                <a:gd name="T30" fmla="*/ 223 w 405"/>
                <a:gd name="T31" fmla="*/ 322 h 383"/>
                <a:gd name="T32" fmla="*/ 279 w 405"/>
                <a:gd name="T33" fmla="*/ 289 h 383"/>
                <a:gd name="T34" fmla="*/ 312 w 405"/>
                <a:gd name="T35" fmla="*/ 268 h 383"/>
                <a:gd name="T36" fmla="*/ 341 w 405"/>
                <a:gd name="T37" fmla="*/ 244 h 383"/>
                <a:gd name="T38" fmla="*/ 367 w 405"/>
                <a:gd name="T39" fmla="*/ 221 h 383"/>
                <a:gd name="T40" fmla="*/ 384 w 405"/>
                <a:gd name="T41" fmla="*/ 200 h 383"/>
                <a:gd name="T42" fmla="*/ 394 w 405"/>
                <a:gd name="T43" fmla="*/ 183 h 383"/>
                <a:gd name="T44" fmla="*/ 401 w 405"/>
                <a:gd name="T45" fmla="*/ 167 h 383"/>
                <a:gd name="T46" fmla="*/ 404 w 405"/>
                <a:gd name="T47" fmla="*/ 150 h 383"/>
                <a:gd name="T48" fmla="*/ 405 w 405"/>
                <a:gd name="T49" fmla="*/ 129 h 383"/>
                <a:gd name="T50" fmla="*/ 400 w 405"/>
                <a:gd name="T51" fmla="*/ 103 h 383"/>
                <a:gd name="T52" fmla="*/ 390 w 405"/>
                <a:gd name="T53" fmla="*/ 83 h 383"/>
                <a:gd name="T54" fmla="*/ 378 w 405"/>
                <a:gd name="T55" fmla="*/ 65 h 383"/>
                <a:gd name="T56" fmla="*/ 363 w 405"/>
                <a:gd name="T57" fmla="*/ 48 h 383"/>
                <a:gd name="T58" fmla="*/ 344 w 405"/>
                <a:gd name="T59" fmla="*/ 34 h 383"/>
                <a:gd name="T60" fmla="*/ 324 w 405"/>
                <a:gd name="T61" fmla="*/ 22 h 383"/>
                <a:gd name="T62" fmla="*/ 302 w 405"/>
                <a:gd name="T63" fmla="*/ 12 h 383"/>
                <a:gd name="T64" fmla="*/ 281 w 405"/>
                <a:gd name="T65" fmla="*/ 4 h 383"/>
                <a:gd name="T66" fmla="*/ 259 w 405"/>
                <a:gd name="T67" fmla="*/ 1 h 383"/>
                <a:gd name="T68" fmla="*/ 198 w 405"/>
                <a:gd name="T69" fmla="*/ 59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5" h="383">
                  <a:moveTo>
                    <a:pt x="247" y="101"/>
                  </a:moveTo>
                  <a:lnTo>
                    <a:pt x="255" y="101"/>
                  </a:lnTo>
                  <a:lnTo>
                    <a:pt x="262" y="103"/>
                  </a:lnTo>
                  <a:lnTo>
                    <a:pt x="269" y="105"/>
                  </a:lnTo>
                  <a:lnTo>
                    <a:pt x="275" y="109"/>
                  </a:lnTo>
                  <a:lnTo>
                    <a:pt x="281" y="113"/>
                  </a:lnTo>
                  <a:lnTo>
                    <a:pt x="285" y="117"/>
                  </a:lnTo>
                  <a:lnTo>
                    <a:pt x="289" y="122"/>
                  </a:lnTo>
                  <a:lnTo>
                    <a:pt x="292" y="127"/>
                  </a:lnTo>
                  <a:lnTo>
                    <a:pt x="293" y="132"/>
                  </a:lnTo>
                  <a:lnTo>
                    <a:pt x="294" y="137"/>
                  </a:lnTo>
                  <a:lnTo>
                    <a:pt x="294" y="143"/>
                  </a:lnTo>
                  <a:lnTo>
                    <a:pt x="292" y="150"/>
                  </a:lnTo>
                  <a:lnTo>
                    <a:pt x="290" y="159"/>
                  </a:lnTo>
                  <a:lnTo>
                    <a:pt x="285" y="168"/>
                  </a:lnTo>
                  <a:lnTo>
                    <a:pt x="277" y="177"/>
                  </a:lnTo>
                  <a:lnTo>
                    <a:pt x="268" y="187"/>
                  </a:lnTo>
                  <a:lnTo>
                    <a:pt x="254" y="199"/>
                  </a:lnTo>
                  <a:lnTo>
                    <a:pt x="238" y="212"/>
                  </a:lnTo>
                  <a:lnTo>
                    <a:pt x="221" y="224"/>
                  </a:lnTo>
                  <a:lnTo>
                    <a:pt x="203" y="237"/>
                  </a:lnTo>
                  <a:lnTo>
                    <a:pt x="182" y="249"/>
                  </a:lnTo>
                  <a:lnTo>
                    <a:pt x="160" y="263"/>
                  </a:lnTo>
                  <a:lnTo>
                    <a:pt x="136" y="275"/>
                  </a:lnTo>
                  <a:lnTo>
                    <a:pt x="111" y="288"/>
                  </a:lnTo>
                  <a:lnTo>
                    <a:pt x="99" y="294"/>
                  </a:lnTo>
                  <a:lnTo>
                    <a:pt x="0" y="370"/>
                  </a:lnTo>
                  <a:lnTo>
                    <a:pt x="95" y="383"/>
                  </a:lnTo>
                  <a:lnTo>
                    <a:pt x="99" y="381"/>
                  </a:lnTo>
                  <a:lnTo>
                    <a:pt x="141" y="362"/>
                  </a:lnTo>
                  <a:lnTo>
                    <a:pt x="183" y="342"/>
                  </a:lnTo>
                  <a:lnTo>
                    <a:pt x="223" y="322"/>
                  </a:lnTo>
                  <a:lnTo>
                    <a:pt x="261" y="300"/>
                  </a:lnTo>
                  <a:lnTo>
                    <a:pt x="279" y="289"/>
                  </a:lnTo>
                  <a:lnTo>
                    <a:pt x="295" y="279"/>
                  </a:lnTo>
                  <a:lnTo>
                    <a:pt x="312" y="268"/>
                  </a:lnTo>
                  <a:lnTo>
                    <a:pt x="327" y="257"/>
                  </a:lnTo>
                  <a:lnTo>
                    <a:pt x="341" y="244"/>
                  </a:lnTo>
                  <a:lnTo>
                    <a:pt x="354" y="233"/>
                  </a:lnTo>
                  <a:lnTo>
                    <a:pt x="367" y="221"/>
                  </a:lnTo>
                  <a:lnTo>
                    <a:pt x="377" y="210"/>
                  </a:lnTo>
                  <a:lnTo>
                    <a:pt x="384" y="200"/>
                  </a:lnTo>
                  <a:lnTo>
                    <a:pt x="389" y="192"/>
                  </a:lnTo>
                  <a:lnTo>
                    <a:pt x="394" y="183"/>
                  </a:lnTo>
                  <a:lnTo>
                    <a:pt x="398" y="175"/>
                  </a:lnTo>
                  <a:lnTo>
                    <a:pt x="401" y="167"/>
                  </a:lnTo>
                  <a:lnTo>
                    <a:pt x="403" y="159"/>
                  </a:lnTo>
                  <a:lnTo>
                    <a:pt x="404" y="150"/>
                  </a:lnTo>
                  <a:lnTo>
                    <a:pt x="405" y="143"/>
                  </a:lnTo>
                  <a:lnTo>
                    <a:pt x="405" y="129"/>
                  </a:lnTo>
                  <a:lnTo>
                    <a:pt x="403" y="116"/>
                  </a:lnTo>
                  <a:lnTo>
                    <a:pt x="400" y="103"/>
                  </a:lnTo>
                  <a:lnTo>
                    <a:pt x="395" y="92"/>
                  </a:lnTo>
                  <a:lnTo>
                    <a:pt x="390" y="83"/>
                  </a:lnTo>
                  <a:lnTo>
                    <a:pt x="385" y="74"/>
                  </a:lnTo>
                  <a:lnTo>
                    <a:pt x="378" y="65"/>
                  </a:lnTo>
                  <a:lnTo>
                    <a:pt x="371" y="56"/>
                  </a:lnTo>
                  <a:lnTo>
                    <a:pt x="363" y="48"/>
                  </a:lnTo>
                  <a:lnTo>
                    <a:pt x="353" y="40"/>
                  </a:lnTo>
                  <a:lnTo>
                    <a:pt x="344" y="34"/>
                  </a:lnTo>
                  <a:lnTo>
                    <a:pt x="334" y="27"/>
                  </a:lnTo>
                  <a:lnTo>
                    <a:pt x="324" y="22"/>
                  </a:lnTo>
                  <a:lnTo>
                    <a:pt x="314" y="16"/>
                  </a:lnTo>
                  <a:lnTo>
                    <a:pt x="302" y="12"/>
                  </a:lnTo>
                  <a:lnTo>
                    <a:pt x="292" y="7"/>
                  </a:lnTo>
                  <a:lnTo>
                    <a:pt x="281" y="4"/>
                  </a:lnTo>
                  <a:lnTo>
                    <a:pt x="270" y="2"/>
                  </a:lnTo>
                  <a:lnTo>
                    <a:pt x="259" y="1"/>
                  </a:lnTo>
                  <a:lnTo>
                    <a:pt x="247" y="0"/>
                  </a:lnTo>
                  <a:lnTo>
                    <a:pt x="198" y="59"/>
                  </a:lnTo>
                  <a:lnTo>
                    <a:pt x="247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1" name="Freeform 49"/>
            <p:cNvSpPr>
              <a:spLocks/>
            </p:cNvSpPr>
            <p:nvPr userDrawn="1"/>
          </p:nvSpPr>
          <p:spPr bwMode="auto">
            <a:xfrm>
              <a:off x="6473" y="596"/>
              <a:ext cx="191" cy="122"/>
            </a:xfrm>
            <a:custGeom>
              <a:avLst/>
              <a:gdLst>
                <a:gd name="T0" fmla="*/ 982 w 2289"/>
                <a:gd name="T1" fmla="*/ 130 h 1460"/>
                <a:gd name="T2" fmla="*/ 920 w 2289"/>
                <a:gd name="T3" fmla="*/ 214 h 1460"/>
                <a:gd name="T4" fmla="*/ 891 w 2289"/>
                <a:gd name="T5" fmla="*/ 387 h 1460"/>
                <a:gd name="T6" fmla="*/ 936 w 2289"/>
                <a:gd name="T7" fmla="*/ 481 h 1460"/>
                <a:gd name="T8" fmla="*/ 1034 w 2289"/>
                <a:gd name="T9" fmla="*/ 514 h 1460"/>
                <a:gd name="T10" fmla="*/ 1200 w 2289"/>
                <a:gd name="T11" fmla="*/ 464 h 1460"/>
                <a:gd name="T12" fmla="*/ 1394 w 2289"/>
                <a:gd name="T13" fmla="*/ 312 h 1460"/>
                <a:gd name="T14" fmla="*/ 1433 w 2289"/>
                <a:gd name="T15" fmla="*/ 157 h 1460"/>
                <a:gd name="T16" fmla="*/ 1486 w 2289"/>
                <a:gd name="T17" fmla="*/ 59 h 1460"/>
                <a:gd name="T18" fmla="*/ 1544 w 2289"/>
                <a:gd name="T19" fmla="*/ 51 h 1460"/>
                <a:gd name="T20" fmla="*/ 1625 w 2289"/>
                <a:gd name="T21" fmla="*/ 91 h 1460"/>
                <a:gd name="T22" fmla="*/ 1634 w 2289"/>
                <a:gd name="T23" fmla="*/ 139 h 1460"/>
                <a:gd name="T24" fmla="*/ 1565 w 2289"/>
                <a:gd name="T25" fmla="*/ 346 h 1460"/>
                <a:gd name="T26" fmla="*/ 1568 w 2289"/>
                <a:gd name="T27" fmla="*/ 436 h 1460"/>
                <a:gd name="T28" fmla="*/ 1616 w 2289"/>
                <a:gd name="T29" fmla="*/ 424 h 1460"/>
                <a:gd name="T30" fmla="*/ 1755 w 2289"/>
                <a:gd name="T31" fmla="*/ 283 h 1460"/>
                <a:gd name="T32" fmla="*/ 1888 w 2289"/>
                <a:gd name="T33" fmla="*/ 183 h 1460"/>
                <a:gd name="T34" fmla="*/ 1988 w 2289"/>
                <a:gd name="T35" fmla="*/ 199 h 1460"/>
                <a:gd name="T36" fmla="*/ 2063 w 2289"/>
                <a:gd name="T37" fmla="*/ 256 h 1460"/>
                <a:gd name="T38" fmla="*/ 2136 w 2289"/>
                <a:gd name="T39" fmla="*/ 408 h 1460"/>
                <a:gd name="T40" fmla="*/ 2229 w 2289"/>
                <a:gd name="T41" fmla="*/ 531 h 1460"/>
                <a:gd name="T42" fmla="*/ 2287 w 2289"/>
                <a:gd name="T43" fmla="*/ 580 h 1460"/>
                <a:gd name="T44" fmla="*/ 2259 w 2289"/>
                <a:gd name="T45" fmla="*/ 612 h 1460"/>
                <a:gd name="T46" fmla="*/ 2126 w 2289"/>
                <a:gd name="T47" fmla="*/ 583 h 1460"/>
                <a:gd name="T48" fmla="*/ 1973 w 2289"/>
                <a:gd name="T49" fmla="*/ 441 h 1460"/>
                <a:gd name="T50" fmla="*/ 1884 w 2289"/>
                <a:gd name="T51" fmla="*/ 335 h 1460"/>
                <a:gd name="T52" fmla="*/ 1759 w 2289"/>
                <a:gd name="T53" fmla="*/ 434 h 1460"/>
                <a:gd name="T54" fmla="*/ 1620 w 2289"/>
                <a:gd name="T55" fmla="*/ 580 h 1460"/>
                <a:gd name="T56" fmla="*/ 1534 w 2289"/>
                <a:gd name="T57" fmla="*/ 588 h 1460"/>
                <a:gd name="T58" fmla="*/ 1425 w 2289"/>
                <a:gd name="T59" fmla="*/ 523 h 1460"/>
                <a:gd name="T60" fmla="*/ 1351 w 2289"/>
                <a:gd name="T61" fmla="*/ 466 h 1460"/>
                <a:gd name="T62" fmla="*/ 1157 w 2289"/>
                <a:gd name="T63" fmla="*/ 584 h 1460"/>
                <a:gd name="T64" fmla="*/ 993 w 2289"/>
                <a:gd name="T65" fmla="*/ 613 h 1460"/>
                <a:gd name="T66" fmla="*/ 823 w 2289"/>
                <a:gd name="T67" fmla="*/ 555 h 1460"/>
                <a:gd name="T68" fmla="*/ 720 w 2289"/>
                <a:gd name="T69" fmla="*/ 457 h 1460"/>
                <a:gd name="T70" fmla="*/ 448 w 2289"/>
                <a:gd name="T71" fmla="*/ 594 h 1460"/>
                <a:gd name="T72" fmla="*/ 392 w 2289"/>
                <a:gd name="T73" fmla="*/ 862 h 1460"/>
                <a:gd name="T74" fmla="*/ 328 w 2289"/>
                <a:gd name="T75" fmla="*/ 1161 h 1460"/>
                <a:gd name="T76" fmla="*/ 215 w 2289"/>
                <a:gd name="T77" fmla="*/ 1376 h 1460"/>
                <a:gd name="T78" fmla="*/ 114 w 2289"/>
                <a:gd name="T79" fmla="*/ 1448 h 1460"/>
                <a:gd name="T80" fmla="*/ 0 w 2289"/>
                <a:gd name="T81" fmla="*/ 1423 h 1460"/>
                <a:gd name="T82" fmla="*/ 95 w 2289"/>
                <a:gd name="T83" fmla="*/ 1349 h 1460"/>
                <a:gd name="T84" fmla="*/ 163 w 2289"/>
                <a:gd name="T85" fmla="*/ 1228 h 1460"/>
                <a:gd name="T86" fmla="*/ 213 w 2289"/>
                <a:gd name="T87" fmla="*/ 1035 h 1460"/>
                <a:gd name="T88" fmla="*/ 240 w 2289"/>
                <a:gd name="T89" fmla="*/ 617 h 1460"/>
                <a:gd name="T90" fmla="*/ 195 w 2289"/>
                <a:gd name="T91" fmla="*/ 511 h 1460"/>
                <a:gd name="T92" fmla="*/ 92 w 2289"/>
                <a:gd name="T93" fmla="*/ 565 h 1460"/>
                <a:gd name="T94" fmla="*/ 143 w 2289"/>
                <a:gd name="T95" fmla="*/ 433 h 1460"/>
                <a:gd name="T96" fmla="*/ 254 w 2289"/>
                <a:gd name="T97" fmla="*/ 332 h 1460"/>
                <a:gd name="T98" fmla="*/ 297 w 2289"/>
                <a:gd name="T99" fmla="*/ 230 h 1460"/>
                <a:gd name="T100" fmla="*/ 267 w 2289"/>
                <a:gd name="T101" fmla="*/ 178 h 1460"/>
                <a:gd name="T102" fmla="*/ 261 w 2289"/>
                <a:gd name="T103" fmla="*/ 74 h 1460"/>
                <a:gd name="T104" fmla="*/ 335 w 2289"/>
                <a:gd name="T105" fmla="*/ 118 h 1460"/>
                <a:gd name="T106" fmla="*/ 398 w 2289"/>
                <a:gd name="T107" fmla="*/ 108 h 1460"/>
                <a:gd name="T108" fmla="*/ 489 w 2289"/>
                <a:gd name="T109" fmla="*/ 137 h 1460"/>
                <a:gd name="T110" fmla="*/ 505 w 2289"/>
                <a:gd name="T111" fmla="*/ 181 h 1460"/>
                <a:gd name="T112" fmla="*/ 456 w 2289"/>
                <a:gd name="T113" fmla="*/ 322 h 1460"/>
                <a:gd name="T114" fmla="*/ 427 w 2289"/>
                <a:gd name="T115" fmla="*/ 510 h 1460"/>
                <a:gd name="T116" fmla="*/ 690 w 2289"/>
                <a:gd name="T117" fmla="*/ 385 h 1460"/>
                <a:gd name="T118" fmla="*/ 720 w 2289"/>
                <a:gd name="T119" fmla="*/ 256 h 1460"/>
                <a:gd name="T120" fmla="*/ 812 w 2289"/>
                <a:gd name="T121" fmla="*/ 126 h 1460"/>
                <a:gd name="T122" fmla="*/ 957 w 2289"/>
                <a:gd name="T123" fmla="*/ 26 h 1460"/>
                <a:gd name="T124" fmla="*/ 1042 w 2289"/>
                <a:gd name="T125" fmla="*/ 101 h 1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89" h="1460">
                  <a:moveTo>
                    <a:pt x="1042" y="101"/>
                  </a:moveTo>
                  <a:lnTo>
                    <a:pt x="1034" y="101"/>
                  </a:lnTo>
                  <a:lnTo>
                    <a:pt x="1027" y="103"/>
                  </a:lnTo>
                  <a:lnTo>
                    <a:pt x="1020" y="105"/>
                  </a:lnTo>
                  <a:lnTo>
                    <a:pt x="1013" y="109"/>
                  </a:lnTo>
                  <a:lnTo>
                    <a:pt x="1003" y="116"/>
                  </a:lnTo>
                  <a:lnTo>
                    <a:pt x="992" y="122"/>
                  </a:lnTo>
                  <a:lnTo>
                    <a:pt x="982" y="130"/>
                  </a:lnTo>
                  <a:lnTo>
                    <a:pt x="973" y="138"/>
                  </a:lnTo>
                  <a:lnTo>
                    <a:pt x="964" y="147"/>
                  </a:lnTo>
                  <a:lnTo>
                    <a:pt x="956" y="158"/>
                  </a:lnTo>
                  <a:lnTo>
                    <a:pt x="948" y="168"/>
                  </a:lnTo>
                  <a:lnTo>
                    <a:pt x="939" y="178"/>
                  </a:lnTo>
                  <a:lnTo>
                    <a:pt x="932" y="189"/>
                  </a:lnTo>
                  <a:lnTo>
                    <a:pt x="926" y="201"/>
                  </a:lnTo>
                  <a:lnTo>
                    <a:pt x="920" y="214"/>
                  </a:lnTo>
                  <a:lnTo>
                    <a:pt x="914" y="226"/>
                  </a:lnTo>
                  <a:lnTo>
                    <a:pt x="909" y="239"/>
                  </a:lnTo>
                  <a:lnTo>
                    <a:pt x="905" y="253"/>
                  </a:lnTo>
                  <a:lnTo>
                    <a:pt x="901" y="268"/>
                  </a:lnTo>
                  <a:lnTo>
                    <a:pt x="898" y="282"/>
                  </a:lnTo>
                  <a:lnTo>
                    <a:pt x="894" y="294"/>
                  </a:lnTo>
                  <a:lnTo>
                    <a:pt x="890" y="383"/>
                  </a:lnTo>
                  <a:lnTo>
                    <a:pt x="891" y="387"/>
                  </a:lnTo>
                  <a:lnTo>
                    <a:pt x="893" y="401"/>
                  </a:lnTo>
                  <a:lnTo>
                    <a:pt x="898" y="416"/>
                  </a:lnTo>
                  <a:lnTo>
                    <a:pt x="902" y="429"/>
                  </a:lnTo>
                  <a:lnTo>
                    <a:pt x="907" y="441"/>
                  </a:lnTo>
                  <a:lnTo>
                    <a:pt x="913" y="453"/>
                  </a:lnTo>
                  <a:lnTo>
                    <a:pt x="920" y="463"/>
                  </a:lnTo>
                  <a:lnTo>
                    <a:pt x="928" y="472"/>
                  </a:lnTo>
                  <a:lnTo>
                    <a:pt x="936" y="481"/>
                  </a:lnTo>
                  <a:lnTo>
                    <a:pt x="947" y="488"/>
                  </a:lnTo>
                  <a:lnTo>
                    <a:pt x="957" y="495"/>
                  </a:lnTo>
                  <a:lnTo>
                    <a:pt x="968" y="500"/>
                  </a:lnTo>
                  <a:lnTo>
                    <a:pt x="979" y="506"/>
                  </a:lnTo>
                  <a:lnTo>
                    <a:pt x="992" y="510"/>
                  </a:lnTo>
                  <a:lnTo>
                    <a:pt x="1006" y="512"/>
                  </a:lnTo>
                  <a:lnTo>
                    <a:pt x="1019" y="514"/>
                  </a:lnTo>
                  <a:lnTo>
                    <a:pt x="1034" y="514"/>
                  </a:lnTo>
                  <a:lnTo>
                    <a:pt x="1054" y="513"/>
                  </a:lnTo>
                  <a:lnTo>
                    <a:pt x="1073" y="511"/>
                  </a:lnTo>
                  <a:lnTo>
                    <a:pt x="1093" y="507"/>
                  </a:lnTo>
                  <a:lnTo>
                    <a:pt x="1114" y="501"/>
                  </a:lnTo>
                  <a:lnTo>
                    <a:pt x="1135" y="494"/>
                  </a:lnTo>
                  <a:lnTo>
                    <a:pt x="1157" y="485"/>
                  </a:lnTo>
                  <a:lnTo>
                    <a:pt x="1178" y="475"/>
                  </a:lnTo>
                  <a:lnTo>
                    <a:pt x="1200" y="464"/>
                  </a:lnTo>
                  <a:lnTo>
                    <a:pt x="1224" y="449"/>
                  </a:lnTo>
                  <a:lnTo>
                    <a:pt x="1246" y="435"/>
                  </a:lnTo>
                  <a:lnTo>
                    <a:pt x="1271" y="418"/>
                  </a:lnTo>
                  <a:lnTo>
                    <a:pt x="1294" y="400"/>
                  </a:lnTo>
                  <a:lnTo>
                    <a:pt x="1319" y="380"/>
                  </a:lnTo>
                  <a:lnTo>
                    <a:pt x="1343" y="359"/>
                  </a:lnTo>
                  <a:lnTo>
                    <a:pt x="1369" y="336"/>
                  </a:lnTo>
                  <a:lnTo>
                    <a:pt x="1394" y="312"/>
                  </a:lnTo>
                  <a:lnTo>
                    <a:pt x="1395" y="311"/>
                  </a:lnTo>
                  <a:lnTo>
                    <a:pt x="1396" y="309"/>
                  </a:lnTo>
                  <a:lnTo>
                    <a:pt x="1401" y="279"/>
                  </a:lnTo>
                  <a:lnTo>
                    <a:pt x="1407" y="252"/>
                  </a:lnTo>
                  <a:lnTo>
                    <a:pt x="1413" y="227"/>
                  </a:lnTo>
                  <a:lnTo>
                    <a:pt x="1419" y="203"/>
                  </a:lnTo>
                  <a:lnTo>
                    <a:pt x="1425" y="180"/>
                  </a:lnTo>
                  <a:lnTo>
                    <a:pt x="1433" y="157"/>
                  </a:lnTo>
                  <a:lnTo>
                    <a:pt x="1441" y="133"/>
                  </a:lnTo>
                  <a:lnTo>
                    <a:pt x="1450" y="110"/>
                  </a:lnTo>
                  <a:lnTo>
                    <a:pt x="1457" y="96"/>
                  </a:lnTo>
                  <a:lnTo>
                    <a:pt x="1463" y="84"/>
                  </a:lnTo>
                  <a:lnTo>
                    <a:pt x="1470" y="74"/>
                  </a:lnTo>
                  <a:lnTo>
                    <a:pt x="1477" y="65"/>
                  </a:lnTo>
                  <a:lnTo>
                    <a:pt x="1482" y="62"/>
                  </a:lnTo>
                  <a:lnTo>
                    <a:pt x="1486" y="59"/>
                  </a:lnTo>
                  <a:lnTo>
                    <a:pt x="1491" y="55"/>
                  </a:lnTo>
                  <a:lnTo>
                    <a:pt x="1496" y="52"/>
                  </a:lnTo>
                  <a:lnTo>
                    <a:pt x="1501" y="51"/>
                  </a:lnTo>
                  <a:lnTo>
                    <a:pt x="1508" y="49"/>
                  </a:lnTo>
                  <a:lnTo>
                    <a:pt x="1515" y="48"/>
                  </a:lnTo>
                  <a:lnTo>
                    <a:pt x="1521" y="48"/>
                  </a:lnTo>
                  <a:lnTo>
                    <a:pt x="1532" y="49"/>
                  </a:lnTo>
                  <a:lnTo>
                    <a:pt x="1544" y="51"/>
                  </a:lnTo>
                  <a:lnTo>
                    <a:pt x="1557" y="54"/>
                  </a:lnTo>
                  <a:lnTo>
                    <a:pt x="1573" y="59"/>
                  </a:lnTo>
                  <a:lnTo>
                    <a:pt x="1584" y="64"/>
                  </a:lnTo>
                  <a:lnTo>
                    <a:pt x="1594" y="68"/>
                  </a:lnTo>
                  <a:lnTo>
                    <a:pt x="1603" y="73"/>
                  </a:lnTo>
                  <a:lnTo>
                    <a:pt x="1612" y="79"/>
                  </a:lnTo>
                  <a:lnTo>
                    <a:pt x="1619" y="85"/>
                  </a:lnTo>
                  <a:lnTo>
                    <a:pt x="1625" y="91"/>
                  </a:lnTo>
                  <a:lnTo>
                    <a:pt x="1629" y="97"/>
                  </a:lnTo>
                  <a:lnTo>
                    <a:pt x="1633" y="104"/>
                  </a:lnTo>
                  <a:lnTo>
                    <a:pt x="1635" y="110"/>
                  </a:lnTo>
                  <a:lnTo>
                    <a:pt x="1636" y="116"/>
                  </a:lnTo>
                  <a:lnTo>
                    <a:pt x="1636" y="121"/>
                  </a:lnTo>
                  <a:lnTo>
                    <a:pt x="1636" y="127"/>
                  </a:lnTo>
                  <a:lnTo>
                    <a:pt x="1636" y="133"/>
                  </a:lnTo>
                  <a:lnTo>
                    <a:pt x="1634" y="139"/>
                  </a:lnTo>
                  <a:lnTo>
                    <a:pt x="1632" y="145"/>
                  </a:lnTo>
                  <a:lnTo>
                    <a:pt x="1630" y="151"/>
                  </a:lnTo>
                  <a:lnTo>
                    <a:pt x="1614" y="187"/>
                  </a:lnTo>
                  <a:lnTo>
                    <a:pt x="1599" y="222"/>
                  </a:lnTo>
                  <a:lnTo>
                    <a:pt x="1588" y="254"/>
                  </a:lnTo>
                  <a:lnTo>
                    <a:pt x="1579" y="286"/>
                  </a:lnTo>
                  <a:lnTo>
                    <a:pt x="1571" y="317"/>
                  </a:lnTo>
                  <a:lnTo>
                    <a:pt x="1565" y="346"/>
                  </a:lnTo>
                  <a:lnTo>
                    <a:pt x="1562" y="376"/>
                  </a:lnTo>
                  <a:lnTo>
                    <a:pt x="1560" y="406"/>
                  </a:lnTo>
                  <a:lnTo>
                    <a:pt x="1560" y="414"/>
                  </a:lnTo>
                  <a:lnTo>
                    <a:pt x="1561" y="422"/>
                  </a:lnTo>
                  <a:lnTo>
                    <a:pt x="1562" y="426"/>
                  </a:lnTo>
                  <a:lnTo>
                    <a:pt x="1563" y="430"/>
                  </a:lnTo>
                  <a:lnTo>
                    <a:pt x="1565" y="433"/>
                  </a:lnTo>
                  <a:lnTo>
                    <a:pt x="1568" y="436"/>
                  </a:lnTo>
                  <a:lnTo>
                    <a:pt x="1572" y="439"/>
                  </a:lnTo>
                  <a:lnTo>
                    <a:pt x="1576" y="441"/>
                  </a:lnTo>
                  <a:lnTo>
                    <a:pt x="1581" y="442"/>
                  </a:lnTo>
                  <a:lnTo>
                    <a:pt x="1587" y="441"/>
                  </a:lnTo>
                  <a:lnTo>
                    <a:pt x="1593" y="439"/>
                  </a:lnTo>
                  <a:lnTo>
                    <a:pt x="1600" y="435"/>
                  </a:lnTo>
                  <a:lnTo>
                    <a:pt x="1607" y="430"/>
                  </a:lnTo>
                  <a:lnTo>
                    <a:pt x="1616" y="424"/>
                  </a:lnTo>
                  <a:lnTo>
                    <a:pt x="1626" y="414"/>
                  </a:lnTo>
                  <a:lnTo>
                    <a:pt x="1639" y="401"/>
                  </a:lnTo>
                  <a:lnTo>
                    <a:pt x="1653" y="386"/>
                  </a:lnTo>
                  <a:lnTo>
                    <a:pt x="1670" y="369"/>
                  </a:lnTo>
                  <a:lnTo>
                    <a:pt x="1690" y="348"/>
                  </a:lnTo>
                  <a:lnTo>
                    <a:pt x="1710" y="327"/>
                  </a:lnTo>
                  <a:lnTo>
                    <a:pt x="1733" y="306"/>
                  </a:lnTo>
                  <a:lnTo>
                    <a:pt x="1755" y="283"/>
                  </a:lnTo>
                  <a:lnTo>
                    <a:pt x="1778" y="262"/>
                  </a:lnTo>
                  <a:lnTo>
                    <a:pt x="1801" y="242"/>
                  </a:lnTo>
                  <a:lnTo>
                    <a:pt x="1824" y="224"/>
                  </a:lnTo>
                  <a:lnTo>
                    <a:pt x="1845" y="208"/>
                  </a:lnTo>
                  <a:lnTo>
                    <a:pt x="1850" y="204"/>
                  </a:lnTo>
                  <a:lnTo>
                    <a:pt x="1865" y="195"/>
                  </a:lnTo>
                  <a:lnTo>
                    <a:pt x="1880" y="187"/>
                  </a:lnTo>
                  <a:lnTo>
                    <a:pt x="1888" y="183"/>
                  </a:lnTo>
                  <a:lnTo>
                    <a:pt x="1897" y="181"/>
                  </a:lnTo>
                  <a:lnTo>
                    <a:pt x="1906" y="179"/>
                  </a:lnTo>
                  <a:lnTo>
                    <a:pt x="1917" y="178"/>
                  </a:lnTo>
                  <a:lnTo>
                    <a:pt x="1927" y="179"/>
                  </a:lnTo>
                  <a:lnTo>
                    <a:pt x="1937" y="181"/>
                  </a:lnTo>
                  <a:lnTo>
                    <a:pt x="1948" y="183"/>
                  </a:lnTo>
                  <a:lnTo>
                    <a:pt x="1959" y="187"/>
                  </a:lnTo>
                  <a:lnTo>
                    <a:pt x="1988" y="199"/>
                  </a:lnTo>
                  <a:lnTo>
                    <a:pt x="2011" y="212"/>
                  </a:lnTo>
                  <a:lnTo>
                    <a:pt x="2022" y="218"/>
                  </a:lnTo>
                  <a:lnTo>
                    <a:pt x="2030" y="224"/>
                  </a:lnTo>
                  <a:lnTo>
                    <a:pt x="2039" y="230"/>
                  </a:lnTo>
                  <a:lnTo>
                    <a:pt x="2046" y="236"/>
                  </a:lnTo>
                  <a:lnTo>
                    <a:pt x="2052" y="242"/>
                  </a:lnTo>
                  <a:lnTo>
                    <a:pt x="2058" y="249"/>
                  </a:lnTo>
                  <a:lnTo>
                    <a:pt x="2063" y="256"/>
                  </a:lnTo>
                  <a:lnTo>
                    <a:pt x="2069" y="263"/>
                  </a:lnTo>
                  <a:lnTo>
                    <a:pt x="2077" y="278"/>
                  </a:lnTo>
                  <a:lnTo>
                    <a:pt x="2084" y="294"/>
                  </a:lnTo>
                  <a:lnTo>
                    <a:pt x="2094" y="320"/>
                  </a:lnTo>
                  <a:lnTo>
                    <a:pt x="2104" y="343"/>
                  </a:lnTo>
                  <a:lnTo>
                    <a:pt x="2115" y="366"/>
                  </a:lnTo>
                  <a:lnTo>
                    <a:pt x="2126" y="387"/>
                  </a:lnTo>
                  <a:lnTo>
                    <a:pt x="2136" y="408"/>
                  </a:lnTo>
                  <a:lnTo>
                    <a:pt x="2147" y="427"/>
                  </a:lnTo>
                  <a:lnTo>
                    <a:pt x="2158" y="444"/>
                  </a:lnTo>
                  <a:lnTo>
                    <a:pt x="2169" y="462"/>
                  </a:lnTo>
                  <a:lnTo>
                    <a:pt x="2181" y="478"/>
                  </a:lnTo>
                  <a:lnTo>
                    <a:pt x="2192" y="492"/>
                  </a:lnTo>
                  <a:lnTo>
                    <a:pt x="2204" y="507"/>
                  </a:lnTo>
                  <a:lnTo>
                    <a:pt x="2216" y="519"/>
                  </a:lnTo>
                  <a:lnTo>
                    <a:pt x="2229" y="531"/>
                  </a:lnTo>
                  <a:lnTo>
                    <a:pt x="2241" y="541"/>
                  </a:lnTo>
                  <a:lnTo>
                    <a:pt x="2253" y="552"/>
                  </a:lnTo>
                  <a:lnTo>
                    <a:pt x="2266" y="560"/>
                  </a:lnTo>
                  <a:lnTo>
                    <a:pt x="2273" y="564"/>
                  </a:lnTo>
                  <a:lnTo>
                    <a:pt x="2278" y="568"/>
                  </a:lnTo>
                  <a:lnTo>
                    <a:pt x="2282" y="572"/>
                  </a:lnTo>
                  <a:lnTo>
                    <a:pt x="2285" y="576"/>
                  </a:lnTo>
                  <a:lnTo>
                    <a:pt x="2287" y="580"/>
                  </a:lnTo>
                  <a:lnTo>
                    <a:pt x="2289" y="584"/>
                  </a:lnTo>
                  <a:lnTo>
                    <a:pt x="2289" y="588"/>
                  </a:lnTo>
                  <a:lnTo>
                    <a:pt x="2289" y="592"/>
                  </a:lnTo>
                  <a:lnTo>
                    <a:pt x="2286" y="597"/>
                  </a:lnTo>
                  <a:lnTo>
                    <a:pt x="2282" y="602"/>
                  </a:lnTo>
                  <a:lnTo>
                    <a:pt x="2276" y="606"/>
                  </a:lnTo>
                  <a:lnTo>
                    <a:pt x="2267" y="609"/>
                  </a:lnTo>
                  <a:lnTo>
                    <a:pt x="2259" y="612"/>
                  </a:lnTo>
                  <a:lnTo>
                    <a:pt x="2249" y="613"/>
                  </a:lnTo>
                  <a:lnTo>
                    <a:pt x="2238" y="614"/>
                  </a:lnTo>
                  <a:lnTo>
                    <a:pt x="2226" y="614"/>
                  </a:lnTo>
                  <a:lnTo>
                    <a:pt x="2205" y="611"/>
                  </a:lnTo>
                  <a:lnTo>
                    <a:pt x="2186" y="607"/>
                  </a:lnTo>
                  <a:lnTo>
                    <a:pt x="2165" y="601"/>
                  </a:lnTo>
                  <a:lnTo>
                    <a:pt x="2145" y="592"/>
                  </a:lnTo>
                  <a:lnTo>
                    <a:pt x="2126" y="583"/>
                  </a:lnTo>
                  <a:lnTo>
                    <a:pt x="2106" y="571"/>
                  </a:lnTo>
                  <a:lnTo>
                    <a:pt x="2086" y="558"/>
                  </a:lnTo>
                  <a:lnTo>
                    <a:pt x="2066" y="543"/>
                  </a:lnTo>
                  <a:lnTo>
                    <a:pt x="2047" y="526"/>
                  </a:lnTo>
                  <a:lnTo>
                    <a:pt x="2029" y="508"/>
                  </a:lnTo>
                  <a:lnTo>
                    <a:pt x="2009" y="487"/>
                  </a:lnTo>
                  <a:lnTo>
                    <a:pt x="1991" y="465"/>
                  </a:lnTo>
                  <a:lnTo>
                    <a:pt x="1973" y="441"/>
                  </a:lnTo>
                  <a:lnTo>
                    <a:pt x="1954" y="416"/>
                  </a:lnTo>
                  <a:lnTo>
                    <a:pt x="1937" y="388"/>
                  </a:lnTo>
                  <a:lnTo>
                    <a:pt x="1920" y="360"/>
                  </a:lnTo>
                  <a:lnTo>
                    <a:pt x="1913" y="351"/>
                  </a:lnTo>
                  <a:lnTo>
                    <a:pt x="1906" y="344"/>
                  </a:lnTo>
                  <a:lnTo>
                    <a:pt x="1899" y="339"/>
                  </a:lnTo>
                  <a:lnTo>
                    <a:pt x="1892" y="336"/>
                  </a:lnTo>
                  <a:lnTo>
                    <a:pt x="1884" y="335"/>
                  </a:lnTo>
                  <a:lnTo>
                    <a:pt x="1875" y="335"/>
                  </a:lnTo>
                  <a:lnTo>
                    <a:pt x="1867" y="338"/>
                  </a:lnTo>
                  <a:lnTo>
                    <a:pt x="1857" y="343"/>
                  </a:lnTo>
                  <a:lnTo>
                    <a:pt x="1838" y="358"/>
                  </a:lnTo>
                  <a:lnTo>
                    <a:pt x="1821" y="372"/>
                  </a:lnTo>
                  <a:lnTo>
                    <a:pt x="1804" y="387"/>
                  </a:lnTo>
                  <a:lnTo>
                    <a:pt x="1789" y="402"/>
                  </a:lnTo>
                  <a:lnTo>
                    <a:pt x="1759" y="434"/>
                  </a:lnTo>
                  <a:lnTo>
                    <a:pt x="1730" y="468"/>
                  </a:lnTo>
                  <a:lnTo>
                    <a:pt x="1712" y="488"/>
                  </a:lnTo>
                  <a:lnTo>
                    <a:pt x="1692" y="511"/>
                  </a:lnTo>
                  <a:lnTo>
                    <a:pt x="1671" y="535"/>
                  </a:lnTo>
                  <a:lnTo>
                    <a:pt x="1647" y="560"/>
                  </a:lnTo>
                  <a:lnTo>
                    <a:pt x="1638" y="568"/>
                  </a:lnTo>
                  <a:lnTo>
                    <a:pt x="1629" y="574"/>
                  </a:lnTo>
                  <a:lnTo>
                    <a:pt x="1620" y="580"/>
                  </a:lnTo>
                  <a:lnTo>
                    <a:pt x="1611" y="585"/>
                  </a:lnTo>
                  <a:lnTo>
                    <a:pt x="1600" y="588"/>
                  </a:lnTo>
                  <a:lnTo>
                    <a:pt x="1590" y="591"/>
                  </a:lnTo>
                  <a:lnTo>
                    <a:pt x="1580" y="592"/>
                  </a:lnTo>
                  <a:lnTo>
                    <a:pt x="1569" y="593"/>
                  </a:lnTo>
                  <a:lnTo>
                    <a:pt x="1557" y="592"/>
                  </a:lnTo>
                  <a:lnTo>
                    <a:pt x="1545" y="590"/>
                  </a:lnTo>
                  <a:lnTo>
                    <a:pt x="1534" y="588"/>
                  </a:lnTo>
                  <a:lnTo>
                    <a:pt x="1522" y="584"/>
                  </a:lnTo>
                  <a:lnTo>
                    <a:pt x="1509" y="579"/>
                  </a:lnTo>
                  <a:lnTo>
                    <a:pt x="1495" y="573"/>
                  </a:lnTo>
                  <a:lnTo>
                    <a:pt x="1482" y="566"/>
                  </a:lnTo>
                  <a:lnTo>
                    <a:pt x="1469" y="558"/>
                  </a:lnTo>
                  <a:lnTo>
                    <a:pt x="1452" y="546"/>
                  </a:lnTo>
                  <a:lnTo>
                    <a:pt x="1438" y="535"/>
                  </a:lnTo>
                  <a:lnTo>
                    <a:pt x="1425" y="523"/>
                  </a:lnTo>
                  <a:lnTo>
                    <a:pt x="1414" y="510"/>
                  </a:lnTo>
                  <a:lnTo>
                    <a:pt x="1404" y="495"/>
                  </a:lnTo>
                  <a:lnTo>
                    <a:pt x="1397" y="480"/>
                  </a:lnTo>
                  <a:lnTo>
                    <a:pt x="1391" y="464"/>
                  </a:lnTo>
                  <a:lnTo>
                    <a:pt x="1387" y="446"/>
                  </a:lnTo>
                  <a:lnTo>
                    <a:pt x="1385" y="437"/>
                  </a:lnTo>
                  <a:lnTo>
                    <a:pt x="1378" y="443"/>
                  </a:lnTo>
                  <a:lnTo>
                    <a:pt x="1351" y="466"/>
                  </a:lnTo>
                  <a:lnTo>
                    <a:pt x="1319" y="491"/>
                  </a:lnTo>
                  <a:lnTo>
                    <a:pt x="1299" y="506"/>
                  </a:lnTo>
                  <a:lnTo>
                    <a:pt x="1279" y="520"/>
                  </a:lnTo>
                  <a:lnTo>
                    <a:pt x="1257" y="534"/>
                  </a:lnTo>
                  <a:lnTo>
                    <a:pt x="1233" y="547"/>
                  </a:lnTo>
                  <a:lnTo>
                    <a:pt x="1209" y="561"/>
                  </a:lnTo>
                  <a:lnTo>
                    <a:pt x="1183" y="573"/>
                  </a:lnTo>
                  <a:lnTo>
                    <a:pt x="1157" y="584"/>
                  </a:lnTo>
                  <a:lnTo>
                    <a:pt x="1130" y="594"/>
                  </a:lnTo>
                  <a:lnTo>
                    <a:pt x="1103" y="603"/>
                  </a:lnTo>
                  <a:lnTo>
                    <a:pt x="1074" y="609"/>
                  </a:lnTo>
                  <a:lnTo>
                    <a:pt x="1060" y="611"/>
                  </a:lnTo>
                  <a:lnTo>
                    <a:pt x="1045" y="613"/>
                  </a:lnTo>
                  <a:lnTo>
                    <a:pt x="1031" y="613"/>
                  </a:lnTo>
                  <a:lnTo>
                    <a:pt x="1017" y="614"/>
                  </a:lnTo>
                  <a:lnTo>
                    <a:pt x="993" y="613"/>
                  </a:lnTo>
                  <a:lnTo>
                    <a:pt x="970" y="610"/>
                  </a:lnTo>
                  <a:lnTo>
                    <a:pt x="948" y="606"/>
                  </a:lnTo>
                  <a:lnTo>
                    <a:pt x="925" y="601"/>
                  </a:lnTo>
                  <a:lnTo>
                    <a:pt x="904" y="593"/>
                  </a:lnTo>
                  <a:lnTo>
                    <a:pt x="882" y="585"/>
                  </a:lnTo>
                  <a:lnTo>
                    <a:pt x="862" y="576"/>
                  </a:lnTo>
                  <a:lnTo>
                    <a:pt x="842" y="566"/>
                  </a:lnTo>
                  <a:lnTo>
                    <a:pt x="823" y="555"/>
                  </a:lnTo>
                  <a:lnTo>
                    <a:pt x="806" y="542"/>
                  </a:lnTo>
                  <a:lnTo>
                    <a:pt x="788" y="530"/>
                  </a:lnTo>
                  <a:lnTo>
                    <a:pt x="773" y="517"/>
                  </a:lnTo>
                  <a:lnTo>
                    <a:pt x="759" y="503"/>
                  </a:lnTo>
                  <a:lnTo>
                    <a:pt x="746" y="489"/>
                  </a:lnTo>
                  <a:lnTo>
                    <a:pt x="733" y="475"/>
                  </a:lnTo>
                  <a:lnTo>
                    <a:pt x="723" y="461"/>
                  </a:lnTo>
                  <a:lnTo>
                    <a:pt x="720" y="457"/>
                  </a:lnTo>
                  <a:lnTo>
                    <a:pt x="716" y="459"/>
                  </a:lnTo>
                  <a:lnTo>
                    <a:pt x="673" y="477"/>
                  </a:lnTo>
                  <a:lnTo>
                    <a:pt x="632" y="496"/>
                  </a:lnTo>
                  <a:lnTo>
                    <a:pt x="593" y="516"/>
                  </a:lnTo>
                  <a:lnTo>
                    <a:pt x="555" y="535"/>
                  </a:lnTo>
                  <a:lnTo>
                    <a:pt x="517" y="556"/>
                  </a:lnTo>
                  <a:lnTo>
                    <a:pt x="481" y="575"/>
                  </a:lnTo>
                  <a:lnTo>
                    <a:pt x="448" y="594"/>
                  </a:lnTo>
                  <a:lnTo>
                    <a:pt x="414" y="615"/>
                  </a:lnTo>
                  <a:lnTo>
                    <a:pt x="412" y="616"/>
                  </a:lnTo>
                  <a:lnTo>
                    <a:pt x="412" y="619"/>
                  </a:lnTo>
                  <a:lnTo>
                    <a:pt x="408" y="683"/>
                  </a:lnTo>
                  <a:lnTo>
                    <a:pt x="404" y="752"/>
                  </a:lnTo>
                  <a:lnTo>
                    <a:pt x="401" y="787"/>
                  </a:lnTo>
                  <a:lnTo>
                    <a:pt x="397" y="824"/>
                  </a:lnTo>
                  <a:lnTo>
                    <a:pt x="392" y="862"/>
                  </a:lnTo>
                  <a:lnTo>
                    <a:pt x="387" y="900"/>
                  </a:lnTo>
                  <a:lnTo>
                    <a:pt x="381" y="937"/>
                  </a:lnTo>
                  <a:lnTo>
                    <a:pt x="374" y="975"/>
                  </a:lnTo>
                  <a:lnTo>
                    <a:pt x="367" y="1013"/>
                  </a:lnTo>
                  <a:lnTo>
                    <a:pt x="359" y="1051"/>
                  </a:lnTo>
                  <a:lnTo>
                    <a:pt x="350" y="1088"/>
                  </a:lnTo>
                  <a:lnTo>
                    <a:pt x="340" y="1125"/>
                  </a:lnTo>
                  <a:lnTo>
                    <a:pt x="328" y="1161"/>
                  </a:lnTo>
                  <a:lnTo>
                    <a:pt x="316" y="1196"/>
                  </a:lnTo>
                  <a:lnTo>
                    <a:pt x="304" y="1227"/>
                  </a:lnTo>
                  <a:lnTo>
                    <a:pt x="291" y="1257"/>
                  </a:lnTo>
                  <a:lnTo>
                    <a:pt x="276" y="1285"/>
                  </a:lnTo>
                  <a:lnTo>
                    <a:pt x="262" y="1311"/>
                  </a:lnTo>
                  <a:lnTo>
                    <a:pt x="247" y="1334"/>
                  </a:lnTo>
                  <a:lnTo>
                    <a:pt x="231" y="1357"/>
                  </a:lnTo>
                  <a:lnTo>
                    <a:pt x="215" y="1376"/>
                  </a:lnTo>
                  <a:lnTo>
                    <a:pt x="199" y="1394"/>
                  </a:lnTo>
                  <a:lnTo>
                    <a:pt x="180" y="1409"/>
                  </a:lnTo>
                  <a:lnTo>
                    <a:pt x="163" y="1423"/>
                  </a:lnTo>
                  <a:lnTo>
                    <a:pt x="153" y="1429"/>
                  </a:lnTo>
                  <a:lnTo>
                    <a:pt x="144" y="1434"/>
                  </a:lnTo>
                  <a:lnTo>
                    <a:pt x="135" y="1439"/>
                  </a:lnTo>
                  <a:lnTo>
                    <a:pt x="124" y="1444"/>
                  </a:lnTo>
                  <a:lnTo>
                    <a:pt x="114" y="1448"/>
                  </a:lnTo>
                  <a:lnTo>
                    <a:pt x="105" y="1451"/>
                  </a:lnTo>
                  <a:lnTo>
                    <a:pt x="95" y="1454"/>
                  </a:lnTo>
                  <a:lnTo>
                    <a:pt x="85" y="1456"/>
                  </a:lnTo>
                  <a:lnTo>
                    <a:pt x="73" y="1458"/>
                  </a:lnTo>
                  <a:lnTo>
                    <a:pt x="63" y="1459"/>
                  </a:lnTo>
                  <a:lnTo>
                    <a:pt x="52" y="1460"/>
                  </a:lnTo>
                  <a:lnTo>
                    <a:pt x="42" y="1460"/>
                  </a:lnTo>
                  <a:lnTo>
                    <a:pt x="0" y="1423"/>
                  </a:lnTo>
                  <a:lnTo>
                    <a:pt x="22" y="1384"/>
                  </a:lnTo>
                  <a:lnTo>
                    <a:pt x="34" y="1383"/>
                  </a:lnTo>
                  <a:lnTo>
                    <a:pt x="44" y="1381"/>
                  </a:lnTo>
                  <a:lnTo>
                    <a:pt x="55" y="1377"/>
                  </a:lnTo>
                  <a:lnTo>
                    <a:pt x="65" y="1372"/>
                  </a:lnTo>
                  <a:lnTo>
                    <a:pt x="75" y="1366"/>
                  </a:lnTo>
                  <a:lnTo>
                    <a:pt x="86" y="1358"/>
                  </a:lnTo>
                  <a:lnTo>
                    <a:pt x="95" y="1349"/>
                  </a:lnTo>
                  <a:lnTo>
                    <a:pt x="104" y="1337"/>
                  </a:lnTo>
                  <a:lnTo>
                    <a:pt x="113" y="1326"/>
                  </a:lnTo>
                  <a:lnTo>
                    <a:pt x="122" y="1313"/>
                  </a:lnTo>
                  <a:lnTo>
                    <a:pt x="132" y="1298"/>
                  </a:lnTo>
                  <a:lnTo>
                    <a:pt x="140" y="1282"/>
                  </a:lnTo>
                  <a:lnTo>
                    <a:pt x="148" y="1265"/>
                  </a:lnTo>
                  <a:lnTo>
                    <a:pt x="156" y="1248"/>
                  </a:lnTo>
                  <a:lnTo>
                    <a:pt x="163" y="1228"/>
                  </a:lnTo>
                  <a:lnTo>
                    <a:pt x="171" y="1208"/>
                  </a:lnTo>
                  <a:lnTo>
                    <a:pt x="177" y="1186"/>
                  </a:lnTo>
                  <a:lnTo>
                    <a:pt x="185" y="1164"/>
                  </a:lnTo>
                  <a:lnTo>
                    <a:pt x="191" y="1140"/>
                  </a:lnTo>
                  <a:lnTo>
                    <a:pt x="197" y="1115"/>
                  </a:lnTo>
                  <a:lnTo>
                    <a:pt x="203" y="1089"/>
                  </a:lnTo>
                  <a:lnTo>
                    <a:pt x="208" y="1063"/>
                  </a:lnTo>
                  <a:lnTo>
                    <a:pt x="213" y="1035"/>
                  </a:lnTo>
                  <a:lnTo>
                    <a:pt x="217" y="1008"/>
                  </a:lnTo>
                  <a:lnTo>
                    <a:pt x="225" y="949"/>
                  </a:lnTo>
                  <a:lnTo>
                    <a:pt x="231" y="885"/>
                  </a:lnTo>
                  <a:lnTo>
                    <a:pt x="237" y="820"/>
                  </a:lnTo>
                  <a:lnTo>
                    <a:pt x="239" y="752"/>
                  </a:lnTo>
                  <a:lnTo>
                    <a:pt x="240" y="738"/>
                  </a:lnTo>
                  <a:lnTo>
                    <a:pt x="240" y="620"/>
                  </a:lnTo>
                  <a:lnTo>
                    <a:pt x="240" y="617"/>
                  </a:lnTo>
                  <a:lnTo>
                    <a:pt x="239" y="585"/>
                  </a:lnTo>
                  <a:lnTo>
                    <a:pt x="238" y="553"/>
                  </a:lnTo>
                  <a:lnTo>
                    <a:pt x="236" y="519"/>
                  </a:lnTo>
                  <a:lnTo>
                    <a:pt x="235" y="485"/>
                  </a:lnTo>
                  <a:lnTo>
                    <a:pt x="234" y="470"/>
                  </a:lnTo>
                  <a:lnTo>
                    <a:pt x="224" y="481"/>
                  </a:lnTo>
                  <a:lnTo>
                    <a:pt x="210" y="496"/>
                  </a:lnTo>
                  <a:lnTo>
                    <a:pt x="195" y="511"/>
                  </a:lnTo>
                  <a:lnTo>
                    <a:pt x="176" y="525"/>
                  </a:lnTo>
                  <a:lnTo>
                    <a:pt x="157" y="538"/>
                  </a:lnTo>
                  <a:lnTo>
                    <a:pt x="147" y="544"/>
                  </a:lnTo>
                  <a:lnTo>
                    <a:pt x="136" y="549"/>
                  </a:lnTo>
                  <a:lnTo>
                    <a:pt x="125" y="555"/>
                  </a:lnTo>
                  <a:lnTo>
                    <a:pt x="114" y="559"/>
                  </a:lnTo>
                  <a:lnTo>
                    <a:pt x="103" y="562"/>
                  </a:lnTo>
                  <a:lnTo>
                    <a:pt x="92" y="565"/>
                  </a:lnTo>
                  <a:lnTo>
                    <a:pt x="80" y="567"/>
                  </a:lnTo>
                  <a:lnTo>
                    <a:pt x="68" y="568"/>
                  </a:lnTo>
                  <a:lnTo>
                    <a:pt x="27" y="514"/>
                  </a:lnTo>
                  <a:lnTo>
                    <a:pt x="86" y="449"/>
                  </a:lnTo>
                  <a:lnTo>
                    <a:pt x="99" y="448"/>
                  </a:lnTo>
                  <a:lnTo>
                    <a:pt x="113" y="445"/>
                  </a:lnTo>
                  <a:lnTo>
                    <a:pt x="128" y="440"/>
                  </a:lnTo>
                  <a:lnTo>
                    <a:pt x="143" y="433"/>
                  </a:lnTo>
                  <a:lnTo>
                    <a:pt x="158" y="425"/>
                  </a:lnTo>
                  <a:lnTo>
                    <a:pt x="172" y="415"/>
                  </a:lnTo>
                  <a:lnTo>
                    <a:pt x="188" y="402"/>
                  </a:lnTo>
                  <a:lnTo>
                    <a:pt x="202" y="390"/>
                  </a:lnTo>
                  <a:lnTo>
                    <a:pt x="216" y="377"/>
                  </a:lnTo>
                  <a:lnTo>
                    <a:pt x="229" y="363"/>
                  </a:lnTo>
                  <a:lnTo>
                    <a:pt x="242" y="347"/>
                  </a:lnTo>
                  <a:lnTo>
                    <a:pt x="254" y="332"/>
                  </a:lnTo>
                  <a:lnTo>
                    <a:pt x="265" y="316"/>
                  </a:lnTo>
                  <a:lnTo>
                    <a:pt x="274" y="300"/>
                  </a:lnTo>
                  <a:lnTo>
                    <a:pt x="284" y="285"/>
                  </a:lnTo>
                  <a:lnTo>
                    <a:pt x="291" y="269"/>
                  </a:lnTo>
                  <a:lnTo>
                    <a:pt x="294" y="260"/>
                  </a:lnTo>
                  <a:lnTo>
                    <a:pt x="296" y="249"/>
                  </a:lnTo>
                  <a:lnTo>
                    <a:pt x="297" y="240"/>
                  </a:lnTo>
                  <a:lnTo>
                    <a:pt x="297" y="230"/>
                  </a:lnTo>
                  <a:lnTo>
                    <a:pt x="296" y="221"/>
                  </a:lnTo>
                  <a:lnTo>
                    <a:pt x="293" y="212"/>
                  </a:lnTo>
                  <a:lnTo>
                    <a:pt x="290" y="202"/>
                  </a:lnTo>
                  <a:lnTo>
                    <a:pt x="285" y="194"/>
                  </a:lnTo>
                  <a:lnTo>
                    <a:pt x="281" y="189"/>
                  </a:lnTo>
                  <a:lnTo>
                    <a:pt x="277" y="185"/>
                  </a:lnTo>
                  <a:lnTo>
                    <a:pt x="272" y="181"/>
                  </a:lnTo>
                  <a:lnTo>
                    <a:pt x="267" y="178"/>
                  </a:lnTo>
                  <a:lnTo>
                    <a:pt x="263" y="175"/>
                  </a:lnTo>
                  <a:lnTo>
                    <a:pt x="257" y="174"/>
                  </a:lnTo>
                  <a:lnTo>
                    <a:pt x="252" y="172"/>
                  </a:lnTo>
                  <a:lnTo>
                    <a:pt x="247" y="172"/>
                  </a:lnTo>
                  <a:lnTo>
                    <a:pt x="193" y="124"/>
                  </a:lnTo>
                  <a:lnTo>
                    <a:pt x="237" y="72"/>
                  </a:lnTo>
                  <a:lnTo>
                    <a:pt x="250" y="73"/>
                  </a:lnTo>
                  <a:lnTo>
                    <a:pt x="261" y="74"/>
                  </a:lnTo>
                  <a:lnTo>
                    <a:pt x="272" y="77"/>
                  </a:lnTo>
                  <a:lnTo>
                    <a:pt x="282" y="80"/>
                  </a:lnTo>
                  <a:lnTo>
                    <a:pt x="292" y="84"/>
                  </a:lnTo>
                  <a:lnTo>
                    <a:pt x="301" y="89"/>
                  </a:lnTo>
                  <a:lnTo>
                    <a:pt x="308" y="94"/>
                  </a:lnTo>
                  <a:lnTo>
                    <a:pt x="315" y="99"/>
                  </a:lnTo>
                  <a:lnTo>
                    <a:pt x="326" y="109"/>
                  </a:lnTo>
                  <a:lnTo>
                    <a:pt x="335" y="118"/>
                  </a:lnTo>
                  <a:lnTo>
                    <a:pt x="340" y="124"/>
                  </a:lnTo>
                  <a:lnTo>
                    <a:pt x="342" y="127"/>
                  </a:lnTo>
                  <a:lnTo>
                    <a:pt x="345" y="132"/>
                  </a:lnTo>
                  <a:lnTo>
                    <a:pt x="350" y="128"/>
                  </a:lnTo>
                  <a:lnTo>
                    <a:pt x="361" y="120"/>
                  </a:lnTo>
                  <a:lnTo>
                    <a:pt x="372" y="114"/>
                  </a:lnTo>
                  <a:lnTo>
                    <a:pt x="386" y="110"/>
                  </a:lnTo>
                  <a:lnTo>
                    <a:pt x="398" y="108"/>
                  </a:lnTo>
                  <a:lnTo>
                    <a:pt x="412" y="106"/>
                  </a:lnTo>
                  <a:lnTo>
                    <a:pt x="425" y="109"/>
                  </a:lnTo>
                  <a:lnTo>
                    <a:pt x="440" y="112"/>
                  </a:lnTo>
                  <a:lnTo>
                    <a:pt x="454" y="118"/>
                  </a:lnTo>
                  <a:lnTo>
                    <a:pt x="464" y="123"/>
                  </a:lnTo>
                  <a:lnTo>
                    <a:pt x="473" y="127"/>
                  </a:lnTo>
                  <a:lnTo>
                    <a:pt x="481" y="132"/>
                  </a:lnTo>
                  <a:lnTo>
                    <a:pt x="489" y="137"/>
                  </a:lnTo>
                  <a:lnTo>
                    <a:pt x="494" y="141"/>
                  </a:lnTo>
                  <a:lnTo>
                    <a:pt x="498" y="146"/>
                  </a:lnTo>
                  <a:lnTo>
                    <a:pt x="502" y="151"/>
                  </a:lnTo>
                  <a:lnTo>
                    <a:pt x="504" y="157"/>
                  </a:lnTo>
                  <a:lnTo>
                    <a:pt x="505" y="162"/>
                  </a:lnTo>
                  <a:lnTo>
                    <a:pt x="506" y="168"/>
                  </a:lnTo>
                  <a:lnTo>
                    <a:pt x="506" y="174"/>
                  </a:lnTo>
                  <a:lnTo>
                    <a:pt x="505" y="181"/>
                  </a:lnTo>
                  <a:lnTo>
                    <a:pt x="504" y="188"/>
                  </a:lnTo>
                  <a:lnTo>
                    <a:pt x="501" y="196"/>
                  </a:lnTo>
                  <a:lnTo>
                    <a:pt x="498" y="206"/>
                  </a:lnTo>
                  <a:lnTo>
                    <a:pt x="494" y="215"/>
                  </a:lnTo>
                  <a:lnTo>
                    <a:pt x="485" y="233"/>
                  </a:lnTo>
                  <a:lnTo>
                    <a:pt x="476" y="258"/>
                  </a:lnTo>
                  <a:lnTo>
                    <a:pt x="466" y="287"/>
                  </a:lnTo>
                  <a:lnTo>
                    <a:pt x="456" y="322"/>
                  </a:lnTo>
                  <a:lnTo>
                    <a:pt x="445" y="362"/>
                  </a:lnTo>
                  <a:lnTo>
                    <a:pt x="435" y="406"/>
                  </a:lnTo>
                  <a:lnTo>
                    <a:pt x="430" y="429"/>
                  </a:lnTo>
                  <a:lnTo>
                    <a:pt x="426" y="454"/>
                  </a:lnTo>
                  <a:lnTo>
                    <a:pt x="422" y="478"/>
                  </a:lnTo>
                  <a:lnTo>
                    <a:pt x="419" y="504"/>
                  </a:lnTo>
                  <a:lnTo>
                    <a:pt x="418" y="515"/>
                  </a:lnTo>
                  <a:lnTo>
                    <a:pt x="427" y="510"/>
                  </a:lnTo>
                  <a:lnTo>
                    <a:pt x="464" y="490"/>
                  </a:lnTo>
                  <a:lnTo>
                    <a:pt x="501" y="472"/>
                  </a:lnTo>
                  <a:lnTo>
                    <a:pt x="536" y="455"/>
                  </a:lnTo>
                  <a:lnTo>
                    <a:pt x="571" y="438"/>
                  </a:lnTo>
                  <a:lnTo>
                    <a:pt x="604" y="423"/>
                  </a:lnTo>
                  <a:lnTo>
                    <a:pt x="635" y="410"/>
                  </a:lnTo>
                  <a:lnTo>
                    <a:pt x="664" y="396"/>
                  </a:lnTo>
                  <a:lnTo>
                    <a:pt x="690" y="385"/>
                  </a:lnTo>
                  <a:lnTo>
                    <a:pt x="694" y="383"/>
                  </a:lnTo>
                  <a:lnTo>
                    <a:pt x="694" y="380"/>
                  </a:lnTo>
                  <a:lnTo>
                    <a:pt x="695" y="358"/>
                  </a:lnTo>
                  <a:lnTo>
                    <a:pt x="697" y="335"/>
                  </a:lnTo>
                  <a:lnTo>
                    <a:pt x="701" y="315"/>
                  </a:lnTo>
                  <a:lnTo>
                    <a:pt x="706" y="294"/>
                  </a:lnTo>
                  <a:lnTo>
                    <a:pt x="712" y="274"/>
                  </a:lnTo>
                  <a:lnTo>
                    <a:pt x="720" y="256"/>
                  </a:lnTo>
                  <a:lnTo>
                    <a:pt x="728" y="236"/>
                  </a:lnTo>
                  <a:lnTo>
                    <a:pt x="737" y="219"/>
                  </a:lnTo>
                  <a:lnTo>
                    <a:pt x="749" y="201"/>
                  </a:lnTo>
                  <a:lnTo>
                    <a:pt x="760" y="185"/>
                  </a:lnTo>
                  <a:lnTo>
                    <a:pt x="772" y="169"/>
                  </a:lnTo>
                  <a:lnTo>
                    <a:pt x="784" y="153"/>
                  </a:lnTo>
                  <a:lnTo>
                    <a:pt x="798" y="139"/>
                  </a:lnTo>
                  <a:lnTo>
                    <a:pt x="812" y="126"/>
                  </a:lnTo>
                  <a:lnTo>
                    <a:pt x="826" y="113"/>
                  </a:lnTo>
                  <a:lnTo>
                    <a:pt x="840" y="99"/>
                  </a:lnTo>
                  <a:lnTo>
                    <a:pt x="855" y="88"/>
                  </a:lnTo>
                  <a:lnTo>
                    <a:pt x="870" y="77"/>
                  </a:lnTo>
                  <a:lnTo>
                    <a:pt x="884" y="67"/>
                  </a:lnTo>
                  <a:lnTo>
                    <a:pt x="900" y="58"/>
                  </a:lnTo>
                  <a:lnTo>
                    <a:pt x="928" y="40"/>
                  </a:lnTo>
                  <a:lnTo>
                    <a:pt x="957" y="26"/>
                  </a:lnTo>
                  <a:lnTo>
                    <a:pt x="982" y="15"/>
                  </a:lnTo>
                  <a:lnTo>
                    <a:pt x="1006" y="7"/>
                  </a:lnTo>
                  <a:lnTo>
                    <a:pt x="1017" y="4"/>
                  </a:lnTo>
                  <a:lnTo>
                    <a:pt x="1026" y="2"/>
                  </a:lnTo>
                  <a:lnTo>
                    <a:pt x="1035" y="1"/>
                  </a:lnTo>
                  <a:lnTo>
                    <a:pt x="1042" y="0"/>
                  </a:lnTo>
                  <a:lnTo>
                    <a:pt x="1091" y="53"/>
                  </a:lnTo>
                  <a:lnTo>
                    <a:pt x="1042" y="1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2" name="Freeform 50"/>
            <p:cNvSpPr>
              <a:spLocks/>
            </p:cNvSpPr>
            <p:nvPr userDrawn="1"/>
          </p:nvSpPr>
          <p:spPr bwMode="auto">
            <a:xfrm>
              <a:off x="7147" y="571"/>
              <a:ext cx="17" cy="15"/>
            </a:xfrm>
            <a:custGeom>
              <a:avLst/>
              <a:gdLst>
                <a:gd name="T0" fmla="*/ 44 w 202"/>
                <a:gd name="T1" fmla="*/ 0 h 178"/>
                <a:gd name="T2" fmla="*/ 32 w 202"/>
                <a:gd name="T3" fmla="*/ 1 h 178"/>
                <a:gd name="T4" fmla="*/ 21 w 202"/>
                <a:gd name="T5" fmla="*/ 3 h 178"/>
                <a:gd name="T6" fmla="*/ 17 w 202"/>
                <a:gd name="T7" fmla="*/ 5 h 178"/>
                <a:gd name="T8" fmla="*/ 13 w 202"/>
                <a:gd name="T9" fmla="*/ 7 h 178"/>
                <a:gd name="T10" fmla="*/ 10 w 202"/>
                <a:gd name="T11" fmla="*/ 9 h 178"/>
                <a:gd name="T12" fmla="*/ 8 w 202"/>
                <a:gd name="T13" fmla="*/ 12 h 178"/>
                <a:gd name="T14" fmla="*/ 4 w 202"/>
                <a:gd name="T15" fmla="*/ 19 h 178"/>
                <a:gd name="T16" fmla="*/ 1 w 202"/>
                <a:gd name="T17" fmla="*/ 25 h 178"/>
                <a:gd name="T18" fmla="*/ 0 w 202"/>
                <a:gd name="T19" fmla="*/ 32 h 178"/>
                <a:gd name="T20" fmla="*/ 1 w 202"/>
                <a:gd name="T21" fmla="*/ 38 h 178"/>
                <a:gd name="T22" fmla="*/ 2 w 202"/>
                <a:gd name="T23" fmla="*/ 45 h 178"/>
                <a:gd name="T24" fmla="*/ 5 w 202"/>
                <a:gd name="T25" fmla="*/ 51 h 178"/>
                <a:gd name="T26" fmla="*/ 7 w 202"/>
                <a:gd name="T27" fmla="*/ 57 h 178"/>
                <a:gd name="T28" fmla="*/ 10 w 202"/>
                <a:gd name="T29" fmla="*/ 63 h 178"/>
                <a:gd name="T30" fmla="*/ 15 w 202"/>
                <a:gd name="T31" fmla="*/ 74 h 178"/>
                <a:gd name="T32" fmla="*/ 22 w 202"/>
                <a:gd name="T33" fmla="*/ 84 h 178"/>
                <a:gd name="T34" fmla="*/ 30 w 202"/>
                <a:gd name="T35" fmla="*/ 95 h 178"/>
                <a:gd name="T36" fmla="*/ 38 w 202"/>
                <a:gd name="T37" fmla="*/ 104 h 178"/>
                <a:gd name="T38" fmla="*/ 48 w 202"/>
                <a:gd name="T39" fmla="*/ 114 h 178"/>
                <a:gd name="T40" fmla="*/ 59 w 202"/>
                <a:gd name="T41" fmla="*/ 124 h 178"/>
                <a:gd name="T42" fmla="*/ 69 w 202"/>
                <a:gd name="T43" fmla="*/ 133 h 178"/>
                <a:gd name="T44" fmla="*/ 80 w 202"/>
                <a:gd name="T45" fmla="*/ 141 h 178"/>
                <a:gd name="T46" fmla="*/ 91 w 202"/>
                <a:gd name="T47" fmla="*/ 149 h 178"/>
                <a:gd name="T48" fmla="*/ 102 w 202"/>
                <a:gd name="T49" fmla="*/ 156 h 178"/>
                <a:gd name="T50" fmla="*/ 114 w 202"/>
                <a:gd name="T51" fmla="*/ 162 h 178"/>
                <a:gd name="T52" fmla="*/ 125 w 202"/>
                <a:gd name="T53" fmla="*/ 168 h 178"/>
                <a:gd name="T54" fmla="*/ 136 w 202"/>
                <a:gd name="T55" fmla="*/ 172 h 178"/>
                <a:gd name="T56" fmla="*/ 146 w 202"/>
                <a:gd name="T57" fmla="*/ 175 h 178"/>
                <a:gd name="T58" fmla="*/ 157 w 202"/>
                <a:gd name="T59" fmla="*/ 177 h 178"/>
                <a:gd name="T60" fmla="*/ 166 w 202"/>
                <a:gd name="T61" fmla="*/ 178 h 178"/>
                <a:gd name="T62" fmla="*/ 171 w 202"/>
                <a:gd name="T63" fmla="*/ 178 h 178"/>
                <a:gd name="T64" fmla="*/ 176 w 202"/>
                <a:gd name="T65" fmla="*/ 177 h 178"/>
                <a:gd name="T66" fmla="*/ 181 w 202"/>
                <a:gd name="T67" fmla="*/ 176 h 178"/>
                <a:gd name="T68" fmla="*/ 185 w 202"/>
                <a:gd name="T69" fmla="*/ 174 h 178"/>
                <a:gd name="T70" fmla="*/ 188 w 202"/>
                <a:gd name="T71" fmla="*/ 172 h 178"/>
                <a:gd name="T72" fmla="*/ 192 w 202"/>
                <a:gd name="T73" fmla="*/ 170 h 178"/>
                <a:gd name="T74" fmla="*/ 195 w 202"/>
                <a:gd name="T75" fmla="*/ 167 h 178"/>
                <a:gd name="T76" fmla="*/ 197 w 202"/>
                <a:gd name="T77" fmla="*/ 163 h 178"/>
                <a:gd name="T78" fmla="*/ 200 w 202"/>
                <a:gd name="T79" fmla="*/ 158 h 178"/>
                <a:gd name="T80" fmla="*/ 201 w 202"/>
                <a:gd name="T81" fmla="*/ 153 h 178"/>
                <a:gd name="T82" fmla="*/ 202 w 202"/>
                <a:gd name="T83" fmla="*/ 147 h 178"/>
                <a:gd name="T84" fmla="*/ 202 w 202"/>
                <a:gd name="T85" fmla="*/ 141 h 178"/>
                <a:gd name="T86" fmla="*/ 202 w 202"/>
                <a:gd name="T87" fmla="*/ 134 h 178"/>
                <a:gd name="T88" fmla="*/ 201 w 202"/>
                <a:gd name="T89" fmla="*/ 126 h 178"/>
                <a:gd name="T90" fmla="*/ 199 w 202"/>
                <a:gd name="T91" fmla="*/ 118 h 178"/>
                <a:gd name="T92" fmla="*/ 196 w 202"/>
                <a:gd name="T93" fmla="*/ 109 h 178"/>
                <a:gd name="T94" fmla="*/ 193 w 202"/>
                <a:gd name="T95" fmla="*/ 100 h 178"/>
                <a:gd name="T96" fmla="*/ 189 w 202"/>
                <a:gd name="T97" fmla="*/ 91 h 178"/>
                <a:gd name="T98" fmla="*/ 185 w 202"/>
                <a:gd name="T99" fmla="*/ 83 h 178"/>
                <a:gd name="T100" fmla="*/ 179 w 202"/>
                <a:gd name="T101" fmla="*/ 75 h 178"/>
                <a:gd name="T102" fmla="*/ 173 w 202"/>
                <a:gd name="T103" fmla="*/ 65 h 178"/>
                <a:gd name="T104" fmla="*/ 167 w 202"/>
                <a:gd name="T105" fmla="*/ 57 h 178"/>
                <a:gd name="T106" fmla="*/ 160 w 202"/>
                <a:gd name="T107" fmla="*/ 50 h 178"/>
                <a:gd name="T108" fmla="*/ 151 w 202"/>
                <a:gd name="T109" fmla="*/ 43 h 178"/>
                <a:gd name="T110" fmla="*/ 138 w 202"/>
                <a:gd name="T111" fmla="*/ 34 h 178"/>
                <a:gd name="T112" fmla="*/ 125 w 202"/>
                <a:gd name="T113" fmla="*/ 25 h 178"/>
                <a:gd name="T114" fmla="*/ 111 w 202"/>
                <a:gd name="T115" fmla="*/ 18 h 178"/>
                <a:gd name="T116" fmla="*/ 97 w 202"/>
                <a:gd name="T117" fmla="*/ 11 h 178"/>
                <a:gd name="T118" fmla="*/ 83 w 202"/>
                <a:gd name="T119" fmla="*/ 6 h 178"/>
                <a:gd name="T120" fmla="*/ 70 w 202"/>
                <a:gd name="T121" fmla="*/ 3 h 178"/>
                <a:gd name="T122" fmla="*/ 57 w 202"/>
                <a:gd name="T123" fmla="*/ 1 h 178"/>
                <a:gd name="T124" fmla="*/ 44 w 202"/>
                <a:gd name="T1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2" h="178">
                  <a:moveTo>
                    <a:pt x="44" y="0"/>
                  </a:moveTo>
                  <a:lnTo>
                    <a:pt x="32" y="1"/>
                  </a:lnTo>
                  <a:lnTo>
                    <a:pt x="21" y="3"/>
                  </a:lnTo>
                  <a:lnTo>
                    <a:pt x="17" y="5"/>
                  </a:lnTo>
                  <a:lnTo>
                    <a:pt x="13" y="7"/>
                  </a:lnTo>
                  <a:lnTo>
                    <a:pt x="10" y="9"/>
                  </a:lnTo>
                  <a:lnTo>
                    <a:pt x="8" y="12"/>
                  </a:lnTo>
                  <a:lnTo>
                    <a:pt x="4" y="19"/>
                  </a:lnTo>
                  <a:lnTo>
                    <a:pt x="1" y="25"/>
                  </a:lnTo>
                  <a:lnTo>
                    <a:pt x="0" y="32"/>
                  </a:lnTo>
                  <a:lnTo>
                    <a:pt x="1" y="38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7" y="57"/>
                  </a:lnTo>
                  <a:lnTo>
                    <a:pt x="10" y="63"/>
                  </a:lnTo>
                  <a:lnTo>
                    <a:pt x="15" y="74"/>
                  </a:lnTo>
                  <a:lnTo>
                    <a:pt x="22" y="84"/>
                  </a:lnTo>
                  <a:lnTo>
                    <a:pt x="30" y="95"/>
                  </a:lnTo>
                  <a:lnTo>
                    <a:pt x="38" y="104"/>
                  </a:lnTo>
                  <a:lnTo>
                    <a:pt x="48" y="114"/>
                  </a:lnTo>
                  <a:lnTo>
                    <a:pt x="59" y="124"/>
                  </a:lnTo>
                  <a:lnTo>
                    <a:pt x="69" y="133"/>
                  </a:lnTo>
                  <a:lnTo>
                    <a:pt x="80" y="141"/>
                  </a:lnTo>
                  <a:lnTo>
                    <a:pt x="91" y="149"/>
                  </a:lnTo>
                  <a:lnTo>
                    <a:pt x="102" y="156"/>
                  </a:lnTo>
                  <a:lnTo>
                    <a:pt x="114" y="162"/>
                  </a:lnTo>
                  <a:lnTo>
                    <a:pt x="125" y="168"/>
                  </a:lnTo>
                  <a:lnTo>
                    <a:pt x="136" y="172"/>
                  </a:lnTo>
                  <a:lnTo>
                    <a:pt x="146" y="175"/>
                  </a:lnTo>
                  <a:lnTo>
                    <a:pt x="157" y="177"/>
                  </a:lnTo>
                  <a:lnTo>
                    <a:pt x="166" y="178"/>
                  </a:lnTo>
                  <a:lnTo>
                    <a:pt x="171" y="178"/>
                  </a:lnTo>
                  <a:lnTo>
                    <a:pt x="176" y="177"/>
                  </a:lnTo>
                  <a:lnTo>
                    <a:pt x="181" y="176"/>
                  </a:lnTo>
                  <a:lnTo>
                    <a:pt x="185" y="174"/>
                  </a:lnTo>
                  <a:lnTo>
                    <a:pt x="188" y="172"/>
                  </a:lnTo>
                  <a:lnTo>
                    <a:pt x="192" y="170"/>
                  </a:lnTo>
                  <a:lnTo>
                    <a:pt x="195" y="167"/>
                  </a:lnTo>
                  <a:lnTo>
                    <a:pt x="197" y="163"/>
                  </a:lnTo>
                  <a:lnTo>
                    <a:pt x="200" y="158"/>
                  </a:lnTo>
                  <a:lnTo>
                    <a:pt x="201" y="153"/>
                  </a:lnTo>
                  <a:lnTo>
                    <a:pt x="202" y="147"/>
                  </a:lnTo>
                  <a:lnTo>
                    <a:pt x="202" y="141"/>
                  </a:lnTo>
                  <a:lnTo>
                    <a:pt x="202" y="134"/>
                  </a:lnTo>
                  <a:lnTo>
                    <a:pt x="201" y="126"/>
                  </a:lnTo>
                  <a:lnTo>
                    <a:pt x="199" y="118"/>
                  </a:lnTo>
                  <a:lnTo>
                    <a:pt x="196" y="109"/>
                  </a:lnTo>
                  <a:lnTo>
                    <a:pt x="193" y="100"/>
                  </a:lnTo>
                  <a:lnTo>
                    <a:pt x="189" y="91"/>
                  </a:lnTo>
                  <a:lnTo>
                    <a:pt x="185" y="83"/>
                  </a:lnTo>
                  <a:lnTo>
                    <a:pt x="179" y="75"/>
                  </a:lnTo>
                  <a:lnTo>
                    <a:pt x="173" y="65"/>
                  </a:lnTo>
                  <a:lnTo>
                    <a:pt x="167" y="57"/>
                  </a:lnTo>
                  <a:lnTo>
                    <a:pt x="160" y="50"/>
                  </a:lnTo>
                  <a:lnTo>
                    <a:pt x="151" y="43"/>
                  </a:lnTo>
                  <a:lnTo>
                    <a:pt x="138" y="34"/>
                  </a:lnTo>
                  <a:lnTo>
                    <a:pt x="125" y="25"/>
                  </a:lnTo>
                  <a:lnTo>
                    <a:pt x="111" y="18"/>
                  </a:lnTo>
                  <a:lnTo>
                    <a:pt x="97" y="11"/>
                  </a:lnTo>
                  <a:lnTo>
                    <a:pt x="83" y="6"/>
                  </a:lnTo>
                  <a:lnTo>
                    <a:pt x="70" y="3"/>
                  </a:lnTo>
                  <a:lnTo>
                    <a:pt x="57" y="1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3" name="Freeform 51"/>
            <p:cNvSpPr>
              <a:spLocks/>
            </p:cNvSpPr>
            <p:nvPr userDrawn="1"/>
          </p:nvSpPr>
          <p:spPr bwMode="auto">
            <a:xfrm>
              <a:off x="6747" y="571"/>
              <a:ext cx="17" cy="13"/>
            </a:xfrm>
            <a:custGeom>
              <a:avLst/>
              <a:gdLst>
                <a:gd name="T0" fmla="*/ 39 w 203"/>
                <a:gd name="T1" fmla="*/ 0 h 161"/>
                <a:gd name="T2" fmla="*/ 31 w 203"/>
                <a:gd name="T3" fmla="*/ 1 h 161"/>
                <a:gd name="T4" fmla="*/ 23 w 203"/>
                <a:gd name="T5" fmla="*/ 3 h 161"/>
                <a:gd name="T6" fmla="*/ 17 w 203"/>
                <a:gd name="T7" fmla="*/ 7 h 161"/>
                <a:gd name="T8" fmla="*/ 11 w 203"/>
                <a:gd name="T9" fmla="*/ 12 h 161"/>
                <a:gd name="T10" fmla="*/ 6 w 203"/>
                <a:gd name="T11" fmla="*/ 18 h 161"/>
                <a:gd name="T12" fmla="*/ 3 w 203"/>
                <a:gd name="T13" fmla="*/ 26 h 161"/>
                <a:gd name="T14" fmla="*/ 1 w 203"/>
                <a:gd name="T15" fmla="*/ 32 h 161"/>
                <a:gd name="T16" fmla="*/ 0 w 203"/>
                <a:gd name="T17" fmla="*/ 39 h 161"/>
                <a:gd name="T18" fmla="*/ 1 w 203"/>
                <a:gd name="T19" fmla="*/ 46 h 161"/>
                <a:gd name="T20" fmla="*/ 2 w 203"/>
                <a:gd name="T21" fmla="*/ 53 h 161"/>
                <a:gd name="T22" fmla="*/ 4 w 203"/>
                <a:gd name="T23" fmla="*/ 60 h 161"/>
                <a:gd name="T24" fmla="*/ 8 w 203"/>
                <a:gd name="T25" fmla="*/ 68 h 161"/>
                <a:gd name="T26" fmla="*/ 13 w 203"/>
                <a:gd name="T27" fmla="*/ 78 h 161"/>
                <a:gd name="T28" fmla="*/ 19 w 203"/>
                <a:gd name="T29" fmla="*/ 86 h 161"/>
                <a:gd name="T30" fmla="*/ 26 w 203"/>
                <a:gd name="T31" fmla="*/ 94 h 161"/>
                <a:gd name="T32" fmla="*/ 34 w 203"/>
                <a:gd name="T33" fmla="*/ 103 h 161"/>
                <a:gd name="T34" fmla="*/ 42 w 203"/>
                <a:gd name="T35" fmla="*/ 111 h 161"/>
                <a:gd name="T36" fmla="*/ 52 w 203"/>
                <a:gd name="T37" fmla="*/ 118 h 161"/>
                <a:gd name="T38" fmla="*/ 62 w 203"/>
                <a:gd name="T39" fmla="*/ 126 h 161"/>
                <a:gd name="T40" fmla="*/ 73 w 203"/>
                <a:gd name="T41" fmla="*/ 133 h 161"/>
                <a:gd name="T42" fmla="*/ 83 w 203"/>
                <a:gd name="T43" fmla="*/ 139 h 161"/>
                <a:gd name="T44" fmla="*/ 94 w 203"/>
                <a:gd name="T45" fmla="*/ 144 h 161"/>
                <a:gd name="T46" fmla="*/ 105 w 203"/>
                <a:gd name="T47" fmla="*/ 149 h 161"/>
                <a:gd name="T48" fmla="*/ 117 w 203"/>
                <a:gd name="T49" fmla="*/ 153 h 161"/>
                <a:gd name="T50" fmla="*/ 128 w 203"/>
                <a:gd name="T51" fmla="*/ 157 h 161"/>
                <a:gd name="T52" fmla="*/ 139 w 203"/>
                <a:gd name="T53" fmla="*/ 159 h 161"/>
                <a:gd name="T54" fmla="*/ 149 w 203"/>
                <a:gd name="T55" fmla="*/ 161 h 161"/>
                <a:gd name="T56" fmla="*/ 159 w 203"/>
                <a:gd name="T57" fmla="*/ 161 h 161"/>
                <a:gd name="T58" fmla="*/ 167 w 203"/>
                <a:gd name="T59" fmla="*/ 161 h 161"/>
                <a:gd name="T60" fmla="*/ 173 w 203"/>
                <a:gd name="T61" fmla="*/ 160 h 161"/>
                <a:gd name="T62" fmla="*/ 179 w 203"/>
                <a:gd name="T63" fmla="*/ 159 h 161"/>
                <a:gd name="T64" fmla="*/ 184 w 203"/>
                <a:gd name="T65" fmla="*/ 157 h 161"/>
                <a:gd name="T66" fmla="*/ 189 w 203"/>
                <a:gd name="T67" fmla="*/ 155 h 161"/>
                <a:gd name="T68" fmla="*/ 193 w 203"/>
                <a:gd name="T69" fmla="*/ 152 h 161"/>
                <a:gd name="T70" fmla="*/ 197 w 203"/>
                <a:gd name="T71" fmla="*/ 149 h 161"/>
                <a:gd name="T72" fmla="*/ 201 w 203"/>
                <a:gd name="T73" fmla="*/ 145 h 161"/>
                <a:gd name="T74" fmla="*/ 202 w 203"/>
                <a:gd name="T75" fmla="*/ 142 h 161"/>
                <a:gd name="T76" fmla="*/ 203 w 203"/>
                <a:gd name="T77" fmla="*/ 139 h 161"/>
                <a:gd name="T78" fmla="*/ 203 w 203"/>
                <a:gd name="T79" fmla="*/ 135 h 161"/>
                <a:gd name="T80" fmla="*/ 203 w 203"/>
                <a:gd name="T81" fmla="*/ 131 h 161"/>
                <a:gd name="T82" fmla="*/ 201 w 203"/>
                <a:gd name="T83" fmla="*/ 124 h 161"/>
                <a:gd name="T84" fmla="*/ 198 w 203"/>
                <a:gd name="T85" fmla="*/ 117 h 161"/>
                <a:gd name="T86" fmla="*/ 193 w 203"/>
                <a:gd name="T87" fmla="*/ 107 h 161"/>
                <a:gd name="T88" fmla="*/ 187 w 203"/>
                <a:gd name="T89" fmla="*/ 98 h 161"/>
                <a:gd name="T90" fmla="*/ 179 w 203"/>
                <a:gd name="T91" fmla="*/ 88 h 161"/>
                <a:gd name="T92" fmla="*/ 171 w 203"/>
                <a:gd name="T93" fmla="*/ 78 h 161"/>
                <a:gd name="T94" fmla="*/ 162 w 203"/>
                <a:gd name="T95" fmla="*/ 68 h 161"/>
                <a:gd name="T96" fmla="*/ 151 w 203"/>
                <a:gd name="T97" fmla="*/ 58 h 161"/>
                <a:gd name="T98" fmla="*/ 140 w 203"/>
                <a:gd name="T99" fmla="*/ 49 h 161"/>
                <a:gd name="T100" fmla="*/ 129 w 203"/>
                <a:gd name="T101" fmla="*/ 40 h 161"/>
                <a:gd name="T102" fmla="*/ 118 w 203"/>
                <a:gd name="T103" fmla="*/ 32 h 161"/>
                <a:gd name="T104" fmla="*/ 105 w 203"/>
                <a:gd name="T105" fmla="*/ 24 h 161"/>
                <a:gd name="T106" fmla="*/ 94 w 203"/>
                <a:gd name="T107" fmla="*/ 17 h 161"/>
                <a:gd name="T108" fmla="*/ 82 w 203"/>
                <a:gd name="T109" fmla="*/ 11 h 161"/>
                <a:gd name="T110" fmla="*/ 71 w 203"/>
                <a:gd name="T111" fmla="*/ 6 h 161"/>
                <a:gd name="T112" fmla="*/ 60 w 203"/>
                <a:gd name="T113" fmla="*/ 3 h 161"/>
                <a:gd name="T114" fmla="*/ 49 w 203"/>
                <a:gd name="T115" fmla="*/ 1 h 161"/>
                <a:gd name="T116" fmla="*/ 39 w 203"/>
                <a:gd name="T1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3" h="161">
                  <a:moveTo>
                    <a:pt x="39" y="0"/>
                  </a:moveTo>
                  <a:lnTo>
                    <a:pt x="31" y="1"/>
                  </a:lnTo>
                  <a:lnTo>
                    <a:pt x="23" y="3"/>
                  </a:lnTo>
                  <a:lnTo>
                    <a:pt x="17" y="7"/>
                  </a:lnTo>
                  <a:lnTo>
                    <a:pt x="11" y="12"/>
                  </a:lnTo>
                  <a:lnTo>
                    <a:pt x="6" y="18"/>
                  </a:lnTo>
                  <a:lnTo>
                    <a:pt x="3" y="26"/>
                  </a:lnTo>
                  <a:lnTo>
                    <a:pt x="1" y="32"/>
                  </a:lnTo>
                  <a:lnTo>
                    <a:pt x="0" y="39"/>
                  </a:lnTo>
                  <a:lnTo>
                    <a:pt x="1" y="46"/>
                  </a:lnTo>
                  <a:lnTo>
                    <a:pt x="2" y="53"/>
                  </a:lnTo>
                  <a:lnTo>
                    <a:pt x="4" y="60"/>
                  </a:lnTo>
                  <a:lnTo>
                    <a:pt x="8" y="68"/>
                  </a:lnTo>
                  <a:lnTo>
                    <a:pt x="13" y="78"/>
                  </a:lnTo>
                  <a:lnTo>
                    <a:pt x="19" y="86"/>
                  </a:lnTo>
                  <a:lnTo>
                    <a:pt x="26" y="94"/>
                  </a:lnTo>
                  <a:lnTo>
                    <a:pt x="34" y="103"/>
                  </a:lnTo>
                  <a:lnTo>
                    <a:pt x="42" y="111"/>
                  </a:lnTo>
                  <a:lnTo>
                    <a:pt x="52" y="118"/>
                  </a:lnTo>
                  <a:lnTo>
                    <a:pt x="62" y="126"/>
                  </a:lnTo>
                  <a:lnTo>
                    <a:pt x="73" y="133"/>
                  </a:lnTo>
                  <a:lnTo>
                    <a:pt x="83" y="139"/>
                  </a:lnTo>
                  <a:lnTo>
                    <a:pt x="94" y="144"/>
                  </a:lnTo>
                  <a:lnTo>
                    <a:pt x="105" y="149"/>
                  </a:lnTo>
                  <a:lnTo>
                    <a:pt x="117" y="153"/>
                  </a:lnTo>
                  <a:lnTo>
                    <a:pt x="128" y="157"/>
                  </a:lnTo>
                  <a:lnTo>
                    <a:pt x="139" y="159"/>
                  </a:lnTo>
                  <a:lnTo>
                    <a:pt x="149" y="161"/>
                  </a:lnTo>
                  <a:lnTo>
                    <a:pt x="159" y="161"/>
                  </a:lnTo>
                  <a:lnTo>
                    <a:pt x="167" y="161"/>
                  </a:lnTo>
                  <a:lnTo>
                    <a:pt x="173" y="160"/>
                  </a:lnTo>
                  <a:lnTo>
                    <a:pt x="179" y="159"/>
                  </a:lnTo>
                  <a:lnTo>
                    <a:pt x="184" y="157"/>
                  </a:lnTo>
                  <a:lnTo>
                    <a:pt x="189" y="155"/>
                  </a:lnTo>
                  <a:lnTo>
                    <a:pt x="193" y="152"/>
                  </a:lnTo>
                  <a:lnTo>
                    <a:pt x="197" y="149"/>
                  </a:lnTo>
                  <a:lnTo>
                    <a:pt x="201" y="145"/>
                  </a:lnTo>
                  <a:lnTo>
                    <a:pt x="202" y="142"/>
                  </a:lnTo>
                  <a:lnTo>
                    <a:pt x="203" y="139"/>
                  </a:lnTo>
                  <a:lnTo>
                    <a:pt x="203" y="135"/>
                  </a:lnTo>
                  <a:lnTo>
                    <a:pt x="203" y="131"/>
                  </a:lnTo>
                  <a:lnTo>
                    <a:pt x="201" y="124"/>
                  </a:lnTo>
                  <a:lnTo>
                    <a:pt x="198" y="117"/>
                  </a:lnTo>
                  <a:lnTo>
                    <a:pt x="193" y="107"/>
                  </a:lnTo>
                  <a:lnTo>
                    <a:pt x="187" y="98"/>
                  </a:lnTo>
                  <a:lnTo>
                    <a:pt x="179" y="88"/>
                  </a:lnTo>
                  <a:lnTo>
                    <a:pt x="171" y="78"/>
                  </a:lnTo>
                  <a:lnTo>
                    <a:pt x="162" y="68"/>
                  </a:lnTo>
                  <a:lnTo>
                    <a:pt x="151" y="58"/>
                  </a:lnTo>
                  <a:lnTo>
                    <a:pt x="140" y="49"/>
                  </a:lnTo>
                  <a:lnTo>
                    <a:pt x="129" y="40"/>
                  </a:lnTo>
                  <a:lnTo>
                    <a:pt x="118" y="32"/>
                  </a:lnTo>
                  <a:lnTo>
                    <a:pt x="105" y="24"/>
                  </a:lnTo>
                  <a:lnTo>
                    <a:pt x="94" y="17"/>
                  </a:lnTo>
                  <a:lnTo>
                    <a:pt x="82" y="11"/>
                  </a:lnTo>
                  <a:lnTo>
                    <a:pt x="71" y="6"/>
                  </a:lnTo>
                  <a:lnTo>
                    <a:pt x="60" y="3"/>
                  </a:lnTo>
                  <a:lnTo>
                    <a:pt x="49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4" name="Freeform 52"/>
            <p:cNvSpPr>
              <a:spLocks/>
            </p:cNvSpPr>
            <p:nvPr userDrawn="1"/>
          </p:nvSpPr>
          <p:spPr bwMode="auto">
            <a:xfrm>
              <a:off x="6162" y="347"/>
              <a:ext cx="109" cy="148"/>
            </a:xfrm>
            <a:custGeom>
              <a:avLst/>
              <a:gdLst>
                <a:gd name="T0" fmla="*/ 139 w 1310"/>
                <a:gd name="T1" fmla="*/ 1401 h 1770"/>
                <a:gd name="T2" fmla="*/ 306 w 1310"/>
                <a:gd name="T3" fmla="*/ 1438 h 1770"/>
                <a:gd name="T4" fmla="*/ 458 w 1310"/>
                <a:gd name="T5" fmla="*/ 1457 h 1770"/>
                <a:gd name="T6" fmla="*/ 615 w 1310"/>
                <a:gd name="T7" fmla="*/ 1458 h 1770"/>
                <a:gd name="T8" fmla="*/ 741 w 1310"/>
                <a:gd name="T9" fmla="*/ 1434 h 1770"/>
                <a:gd name="T10" fmla="*/ 790 w 1310"/>
                <a:gd name="T11" fmla="*/ 1409 h 1770"/>
                <a:gd name="T12" fmla="*/ 825 w 1310"/>
                <a:gd name="T13" fmla="*/ 1378 h 1770"/>
                <a:gd name="T14" fmla="*/ 844 w 1310"/>
                <a:gd name="T15" fmla="*/ 1337 h 1770"/>
                <a:gd name="T16" fmla="*/ 848 w 1310"/>
                <a:gd name="T17" fmla="*/ 1285 h 1770"/>
                <a:gd name="T18" fmla="*/ 824 w 1310"/>
                <a:gd name="T19" fmla="*/ 1220 h 1770"/>
                <a:gd name="T20" fmla="*/ 749 w 1310"/>
                <a:gd name="T21" fmla="*/ 1161 h 1770"/>
                <a:gd name="T22" fmla="*/ 571 w 1310"/>
                <a:gd name="T23" fmla="*/ 1078 h 1770"/>
                <a:gd name="T24" fmla="*/ 321 w 1310"/>
                <a:gd name="T25" fmla="*/ 964 h 1770"/>
                <a:gd name="T26" fmla="*/ 198 w 1310"/>
                <a:gd name="T27" fmla="*/ 893 h 1770"/>
                <a:gd name="T28" fmla="*/ 116 w 1310"/>
                <a:gd name="T29" fmla="*/ 826 h 1770"/>
                <a:gd name="T30" fmla="*/ 52 w 1310"/>
                <a:gd name="T31" fmla="*/ 736 h 1770"/>
                <a:gd name="T32" fmla="*/ 13 w 1310"/>
                <a:gd name="T33" fmla="*/ 633 h 1770"/>
                <a:gd name="T34" fmla="*/ 0 w 1310"/>
                <a:gd name="T35" fmla="*/ 516 h 1770"/>
                <a:gd name="T36" fmla="*/ 19 w 1310"/>
                <a:gd name="T37" fmla="*/ 370 h 1770"/>
                <a:gd name="T38" fmla="*/ 75 w 1310"/>
                <a:gd name="T39" fmla="*/ 247 h 1770"/>
                <a:gd name="T40" fmla="*/ 169 w 1310"/>
                <a:gd name="T41" fmla="*/ 148 h 1770"/>
                <a:gd name="T42" fmla="*/ 294 w 1310"/>
                <a:gd name="T43" fmla="*/ 73 h 1770"/>
                <a:gd name="T44" fmla="*/ 443 w 1310"/>
                <a:gd name="T45" fmla="*/ 24 h 1770"/>
                <a:gd name="T46" fmla="*/ 614 w 1310"/>
                <a:gd name="T47" fmla="*/ 2 h 1770"/>
                <a:gd name="T48" fmla="*/ 836 w 1310"/>
                <a:gd name="T49" fmla="*/ 8 h 1770"/>
                <a:gd name="T50" fmla="*/ 1177 w 1310"/>
                <a:gd name="T51" fmla="*/ 61 h 1770"/>
                <a:gd name="T52" fmla="*/ 1060 w 1310"/>
                <a:gd name="T53" fmla="*/ 344 h 1770"/>
                <a:gd name="T54" fmla="*/ 921 w 1310"/>
                <a:gd name="T55" fmla="*/ 309 h 1770"/>
                <a:gd name="T56" fmla="*/ 787 w 1310"/>
                <a:gd name="T57" fmla="*/ 292 h 1770"/>
                <a:gd name="T58" fmla="*/ 638 w 1310"/>
                <a:gd name="T59" fmla="*/ 296 h 1770"/>
                <a:gd name="T60" fmla="*/ 521 w 1310"/>
                <a:gd name="T61" fmla="*/ 331 h 1770"/>
                <a:gd name="T62" fmla="*/ 483 w 1310"/>
                <a:gd name="T63" fmla="*/ 359 h 1770"/>
                <a:gd name="T64" fmla="*/ 459 w 1310"/>
                <a:gd name="T65" fmla="*/ 395 h 1770"/>
                <a:gd name="T66" fmla="*/ 450 w 1310"/>
                <a:gd name="T67" fmla="*/ 439 h 1770"/>
                <a:gd name="T68" fmla="*/ 463 w 1310"/>
                <a:gd name="T69" fmla="*/ 502 h 1770"/>
                <a:gd name="T70" fmla="*/ 521 w 1310"/>
                <a:gd name="T71" fmla="*/ 553 h 1770"/>
                <a:gd name="T72" fmla="*/ 674 w 1310"/>
                <a:gd name="T73" fmla="*/ 629 h 1770"/>
                <a:gd name="T74" fmla="*/ 946 w 1310"/>
                <a:gd name="T75" fmla="*/ 756 h 1770"/>
                <a:gd name="T76" fmla="*/ 1080 w 1310"/>
                <a:gd name="T77" fmla="*/ 832 h 1770"/>
                <a:gd name="T78" fmla="*/ 1174 w 1310"/>
                <a:gd name="T79" fmla="*/ 901 h 1770"/>
                <a:gd name="T80" fmla="*/ 1241 w 1310"/>
                <a:gd name="T81" fmla="*/ 979 h 1770"/>
                <a:gd name="T82" fmla="*/ 1287 w 1310"/>
                <a:gd name="T83" fmla="*/ 1074 h 1770"/>
                <a:gd name="T84" fmla="*/ 1308 w 1310"/>
                <a:gd name="T85" fmla="*/ 1182 h 1770"/>
                <a:gd name="T86" fmla="*/ 1301 w 1310"/>
                <a:gd name="T87" fmla="*/ 1328 h 1770"/>
                <a:gd name="T88" fmla="*/ 1276 w 1310"/>
                <a:gd name="T89" fmla="*/ 1418 h 1770"/>
                <a:gd name="T90" fmla="*/ 1242 w 1310"/>
                <a:gd name="T91" fmla="*/ 1486 h 1770"/>
                <a:gd name="T92" fmla="*/ 1196 w 1310"/>
                <a:gd name="T93" fmla="*/ 1547 h 1770"/>
                <a:gd name="T94" fmla="*/ 1098 w 1310"/>
                <a:gd name="T95" fmla="*/ 1633 h 1770"/>
                <a:gd name="T96" fmla="*/ 965 w 1310"/>
                <a:gd name="T97" fmla="*/ 1703 h 1770"/>
                <a:gd name="T98" fmla="*/ 813 w 1310"/>
                <a:gd name="T99" fmla="*/ 1747 h 1770"/>
                <a:gd name="T100" fmla="*/ 639 w 1310"/>
                <a:gd name="T101" fmla="*/ 1768 h 1770"/>
                <a:gd name="T102" fmla="*/ 366 w 1310"/>
                <a:gd name="T103" fmla="*/ 1761 h 1770"/>
                <a:gd name="T104" fmla="*/ 34 w 1310"/>
                <a:gd name="T105" fmla="*/ 1707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10" h="1770">
                  <a:moveTo>
                    <a:pt x="34" y="1707"/>
                  </a:moveTo>
                  <a:lnTo>
                    <a:pt x="34" y="1371"/>
                  </a:lnTo>
                  <a:lnTo>
                    <a:pt x="70" y="1382"/>
                  </a:lnTo>
                  <a:lnTo>
                    <a:pt x="105" y="1392"/>
                  </a:lnTo>
                  <a:lnTo>
                    <a:pt x="139" y="1401"/>
                  </a:lnTo>
                  <a:lnTo>
                    <a:pt x="174" y="1410"/>
                  </a:lnTo>
                  <a:lnTo>
                    <a:pt x="208" y="1419"/>
                  </a:lnTo>
                  <a:lnTo>
                    <a:pt x="240" y="1426"/>
                  </a:lnTo>
                  <a:lnTo>
                    <a:pt x="273" y="1432"/>
                  </a:lnTo>
                  <a:lnTo>
                    <a:pt x="306" y="1438"/>
                  </a:lnTo>
                  <a:lnTo>
                    <a:pt x="336" y="1444"/>
                  </a:lnTo>
                  <a:lnTo>
                    <a:pt x="368" y="1448"/>
                  </a:lnTo>
                  <a:lnTo>
                    <a:pt x="399" y="1452"/>
                  </a:lnTo>
                  <a:lnTo>
                    <a:pt x="428" y="1455"/>
                  </a:lnTo>
                  <a:lnTo>
                    <a:pt x="458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3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7" y="1451"/>
                  </a:lnTo>
                  <a:lnTo>
                    <a:pt x="705" y="1445"/>
                  </a:lnTo>
                  <a:lnTo>
                    <a:pt x="729" y="1438"/>
                  </a:lnTo>
                  <a:lnTo>
                    <a:pt x="741" y="1434"/>
                  </a:lnTo>
                  <a:lnTo>
                    <a:pt x="751" y="1430"/>
                  </a:lnTo>
                  <a:lnTo>
                    <a:pt x="763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3" y="1391"/>
                  </a:lnTo>
                  <a:lnTo>
                    <a:pt x="819" y="1385"/>
                  </a:lnTo>
                  <a:lnTo>
                    <a:pt x="825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8" y="1354"/>
                  </a:lnTo>
                  <a:lnTo>
                    <a:pt x="841" y="1346"/>
                  </a:lnTo>
                  <a:lnTo>
                    <a:pt x="844" y="1337"/>
                  </a:lnTo>
                  <a:lnTo>
                    <a:pt x="846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8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5" y="1208"/>
                  </a:lnTo>
                  <a:lnTo>
                    <a:pt x="804" y="1198"/>
                  </a:lnTo>
                  <a:lnTo>
                    <a:pt x="790" y="1187"/>
                  </a:lnTo>
                  <a:lnTo>
                    <a:pt x="773" y="1175"/>
                  </a:lnTo>
                  <a:lnTo>
                    <a:pt x="749" y="1161"/>
                  </a:lnTo>
                  <a:lnTo>
                    <a:pt x="723" y="1146"/>
                  </a:lnTo>
                  <a:lnTo>
                    <a:pt x="691" y="1131"/>
                  </a:lnTo>
                  <a:lnTo>
                    <a:pt x="656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5"/>
                  </a:lnTo>
                  <a:lnTo>
                    <a:pt x="352" y="980"/>
                  </a:lnTo>
                  <a:lnTo>
                    <a:pt x="321" y="964"/>
                  </a:lnTo>
                  <a:lnTo>
                    <a:pt x="292" y="949"/>
                  </a:lnTo>
                  <a:lnTo>
                    <a:pt x="266" y="935"/>
                  </a:lnTo>
                  <a:lnTo>
                    <a:pt x="241" y="921"/>
                  </a:lnTo>
                  <a:lnTo>
                    <a:pt x="219" y="906"/>
                  </a:lnTo>
                  <a:lnTo>
                    <a:pt x="198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6" y="854"/>
                  </a:lnTo>
                  <a:lnTo>
                    <a:pt x="132" y="842"/>
                  </a:lnTo>
                  <a:lnTo>
                    <a:pt x="116" y="826"/>
                  </a:lnTo>
                  <a:lnTo>
                    <a:pt x="101" y="808"/>
                  </a:lnTo>
                  <a:lnTo>
                    <a:pt x="87" y="791"/>
                  </a:lnTo>
                  <a:lnTo>
                    <a:pt x="74" y="773"/>
                  </a:lnTo>
                  <a:lnTo>
                    <a:pt x="62" y="754"/>
                  </a:lnTo>
                  <a:lnTo>
                    <a:pt x="52" y="736"/>
                  </a:lnTo>
                  <a:lnTo>
                    <a:pt x="42" y="715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5" y="588"/>
                  </a:lnTo>
                  <a:lnTo>
                    <a:pt x="2" y="564"/>
                  </a:lnTo>
                  <a:lnTo>
                    <a:pt x="1" y="541"/>
                  </a:lnTo>
                  <a:lnTo>
                    <a:pt x="0" y="516"/>
                  </a:lnTo>
                  <a:lnTo>
                    <a:pt x="1" y="485"/>
                  </a:lnTo>
                  <a:lnTo>
                    <a:pt x="3" y="455"/>
                  </a:lnTo>
                  <a:lnTo>
                    <a:pt x="7" y="425"/>
                  </a:lnTo>
                  <a:lnTo>
                    <a:pt x="12" y="397"/>
                  </a:lnTo>
                  <a:lnTo>
                    <a:pt x="19" y="370"/>
                  </a:lnTo>
                  <a:lnTo>
                    <a:pt x="27" y="344"/>
                  </a:lnTo>
                  <a:lnTo>
                    <a:pt x="36" y="318"/>
                  </a:lnTo>
                  <a:lnTo>
                    <a:pt x="48" y="294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8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3" y="61"/>
                  </a:lnTo>
                  <a:lnTo>
                    <a:pt x="352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6" y="18"/>
                  </a:lnTo>
                  <a:lnTo>
                    <a:pt x="509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1" y="0"/>
                  </a:lnTo>
                  <a:lnTo>
                    <a:pt x="689" y="0"/>
                  </a:lnTo>
                  <a:lnTo>
                    <a:pt x="733" y="0"/>
                  </a:lnTo>
                  <a:lnTo>
                    <a:pt x="783" y="3"/>
                  </a:lnTo>
                  <a:lnTo>
                    <a:pt x="836" y="8"/>
                  </a:lnTo>
                  <a:lnTo>
                    <a:pt x="895" y="15"/>
                  </a:lnTo>
                  <a:lnTo>
                    <a:pt x="958" y="23"/>
                  </a:lnTo>
                  <a:lnTo>
                    <a:pt x="1027" y="35"/>
                  </a:lnTo>
                  <a:lnTo>
                    <a:pt x="1099" y="47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8" y="363"/>
                  </a:lnTo>
                  <a:lnTo>
                    <a:pt x="1089" y="353"/>
                  </a:lnTo>
                  <a:lnTo>
                    <a:pt x="1060" y="344"/>
                  </a:lnTo>
                  <a:lnTo>
                    <a:pt x="1032" y="336"/>
                  </a:lnTo>
                  <a:lnTo>
                    <a:pt x="1003" y="327"/>
                  </a:lnTo>
                  <a:lnTo>
                    <a:pt x="976" y="320"/>
                  </a:lnTo>
                  <a:lnTo>
                    <a:pt x="947" y="314"/>
                  </a:lnTo>
                  <a:lnTo>
                    <a:pt x="921" y="309"/>
                  </a:lnTo>
                  <a:lnTo>
                    <a:pt x="893" y="304"/>
                  </a:lnTo>
                  <a:lnTo>
                    <a:pt x="867" y="300"/>
                  </a:lnTo>
                  <a:lnTo>
                    <a:pt x="839" y="297"/>
                  </a:lnTo>
                  <a:lnTo>
                    <a:pt x="814" y="294"/>
                  </a:lnTo>
                  <a:lnTo>
                    <a:pt x="787" y="292"/>
                  </a:lnTo>
                  <a:lnTo>
                    <a:pt x="762" y="291"/>
                  </a:lnTo>
                  <a:lnTo>
                    <a:pt x="736" y="291"/>
                  </a:lnTo>
                  <a:lnTo>
                    <a:pt x="700" y="292"/>
                  </a:lnTo>
                  <a:lnTo>
                    <a:pt x="669" y="293"/>
                  </a:lnTo>
                  <a:lnTo>
                    <a:pt x="638" y="296"/>
                  </a:lnTo>
                  <a:lnTo>
                    <a:pt x="610" y="301"/>
                  </a:lnTo>
                  <a:lnTo>
                    <a:pt x="584" y="306"/>
                  </a:lnTo>
                  <a:lnTo>
                    <a:pt x="561" y="313"/>
                  </a:lnTo>
                  <a:lnTo>
                    <a:pt x="539" y="321"/>
                  </a:lnTo>
                  <a:lnTo>
                    <a:pt x="521" y="331"/>
                  </a:lnTo>
                  <a:lnTo>
                    <a:pt x="512" y="336"/>
                  </a:lnTo>
                  <a:lnTo>
                    <a:pt x="504" y="341"/>
                  </a:lnTo>
                  <a:lnTo>
                    <a:pt x="496" y="346"/>
                  </a:lnTo>
                  <a:lnTo>
                    <a:pt x="489" y="352"/>
                  </a:lnTo>
                  <a:lnTo>
                    <a:pt x="483" y="359"/>
                  </a:lnTo>
                  <a:lnTo>
                    <a:pt x="477" y="365"/>
                  </a:lnTo>
                  <a:lnTo>
                    <a:pt x="472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6" y="403"/>
                  </a:lnTo>
                  <a:lnTo>
                    <a:pt x="454" y="411"/>
                  </a:lnTo>
                  <a:lnTo>
                    <a:pt x="452" y="420"/>
                  </a:lnTo>
                  <a:lnTo>
                    <a:pt x="450" y="430"/>
                  </a:lnTo>
                  <a:lnTo>
                    <a:pt x="450" y="439"/>
                  </a:lnTo>
                  <a:lnTo>
                    <a:pt x="448" y="449"/>
                  </a:lnTo>
                  <a:lnTo>
                    <a:pt x="450" y="463"/>
                  </a:lnTo>
                  <a:lnTo>
                    <a:pt x="453" y="477"/>
                  </a:lnTo>
                  <a:lnTo>
                    <a:pt x="457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3" y="536"/>
                  </a:lnTo>
                  <a:lnTo>
                    <a:pt x="507" y="545"/>
                  </a:lnTo>
                  <a:lnTo>
                    <a:pt x="521" y="553"/>
                  </a:lnTo>
                  <a:lnTo>
                    <a:pt x="541" y="564"/>
                  </a:lnTo>
                  <a:lnTo>
                    <a:pt x="567" y="577"/>
                  </a:lnTo>
                  <a:lnTo>
                    <a:pt x="597" y="592"/>
                  </a:lnTo>
                  <a:lnTo>
                    <a:pt x="633" y="609"/>
                  </a:lnTo>
                  <a:lnTo>
                    <a:pt x="674" y="629"/>
                  </a:lnTo>
                  <a:lnTo>
                    <a:pt x="720" y="649"/>
                  </a:lnTo>
                  <a:lnTo>
                    <a:pt x="772" y="672"/>
                  </a:lnTo>
                  <a:lnTo>
                    <a:pt x="846" y="707"/>
                  </a:lnTo>
                  <a:lnTo>
                    <a:pt x="915" y="740"/>
                  </a:lnTo>
                  <a:lnTo>
                    <a:pt x="946" y="756"/>
                  </a:lnTo>
                  <a:lnTo>
                    <a:pt x="976" y="771"/>
                  </a:lnTo>
                  <a:lnTo>
                    <a:pt x="1004" y="787"/>
                  </a:lnTo>
                  <a:lnTo>
                    <a:pt x="1032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2" y="846"/>
                  </a:lnTo>
                  <a:lnTo>
                    <a:pt x="1123" y="860"/>
                  </a:lnTo>
                  <a:lnTo>
                    <a:pt x="1141" y="875"/>
                  </a:lnTo>
                  <a:lnTo>
                    <a:pt x="1158" y="888"/>
                  </a:lnTo>
                  <a:lnTo>
                    <a:pt x="1174" y="901"/>
                  </a:lnTo>
                  <a:lnTo>
                    <a:pt x="1187" y="913"/>
                  </a:lnTo>
                  <a:lnTo>
                    <a:pt x="1202" y="930"/>
                  </a:lnTo>
                  <a:lnTo>
                    <a:pt x="1216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2" y="997"/>
                  </a:lnTo>
                  <a:lnTo>
                    <a:pt x="1262" y="1015"/>
                  </a:lnTo>
                  <a:lnTo>
                    <a:pt x="1271" y="1034"/>
                  </a:lnTo>
                  <a:lnTo>
                    <a:pt x="1279" y="1053"/>
                  </a:lnTo>
                  <a:lnTo>
                    <a:pt x="1287" y="1074"/>
                  </a:lnTo>
                  <a:lnTo>
                    <a:pt x="1293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8" y="1182"/>
                  </a:lnTo>
                  <a:lnTo>
                    <a:pt x="1309" y="1204"/>
                  </a:lnTo>
                  <a:lnTo>
                    <a:pt x="1310" y="1229"/>
                  </a:lnTo>
                  <a:lnTo>
                    <a:pt x="1309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7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1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8" y="1633"/>
                  </a:lnTo>
                  <a:lnTo>
                    <a:pt x="1069" y="1651"/>
                  </a:lnTo>
                  <a:lnTo>
                    <a:pt x="1044" y="1666"/>
                  </a:lnTo>
                  <a:lnTo>
                    <a:pt x="1019" y="1679"/>
                  </a:lnTo>
                  <a:lnTo>
                    <a:pt x="992" y="1691"/>
                  </a:lnTo>
                  <a:lnTo>
                    <a:pt x="965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3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2" y="1762"/>
                  </a:lnTo>
                  <a:lnTo>
                    <a:pt x="676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6" y="1761"/>
                  </a:lnTo>
                  <a:lnTo>
                    <a:pt x="300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1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5" name="Freeform 53"/>
            <p:cNvSpPr>
              <a:spLocks/>
            </p:cNvSpPr>
            <p:nvPr userDrawn="1"/>
          </p:nvSpPr>
          <p:spPr bwMode="auto">
            <a:xfrm>
              <a:off x="6294" y="350"/>
              <a:ext cx="39" cy="142"/>
            </a:xfrm>
            <a:custGeom>
              <a:avLst/>
              <a:gdLst>
                <a:gd name="T0" fmla="*/ 476 w 476"/>
                <a:gd name="T1" fmla="*/ 0 h 1706"/>
                <a:gd name="T2" fmla="*/ 476 w 476"/>
                <a:gd name="T3" fmla="*/ 1706 h 1706"/>
                <a:gd name="T4" fmla="*/ 0 w 476"/>
                <a:gd name="T5" fmla="*/ 1706 h 1706"/>
                <a:gd name="T6" fmla="*/ 0 w 476"/>
                <a:gd name="T7" fmla="*/ 0 h 1706"/>
                <a:gd name="T8" fmla="*/ 238 w 476"/>
                <a:gd name="T9" fmla="*/ 285 h 1706"/>
                <a:gd name="T10" fmla="*/ 476 w 476"/>
                <a:gd name="T11" fmla="*/ 0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6" h="1706">
                  <a:moveTo>
                    <a:pt x="476" y="0"/>
                  </a:moveTo>
                  <a:lnTo>
                    <a:pt x="476" y="1706"/>
                  </a:lnTo>
                  <a:lnTo>
                    <a:pt x="0" y="1706"/>
                  </a:lnTo>
                  <a:lnTo>
                    <a:pt x="0" y="0"/>
                  </a:lnTo>
                  <a:lnTo>
                    <a:pt x="238" y="285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6" name="Freeform 54"/>
            <p:cNvSpPr>
              <a:spLocks/>
            </p:cNvSpPr>
            <p:nvPr userDrawn="1"/>
          </p:nvSpPr>
          <p:spPr bwMode="auto">
            <a:xfrm>
              <a:off x="6294" y="350"/>
              <a:ext cx="39" cy="44"/>
            </a:xfrm>
            <a:custGeom>
              <a:avLst/>
              <a:gdLst>
                <a:gd name="T0" fmla="*/ 476 w 476"/>
                <a:gd name="T1" fmla="*/ 0 h 530"/>
                <a:gd name="T2" fmla="*/ 0 w 476"/>
                <a:gd name="T3" fmla="*/ 0 h 530"/>
                <a:gd name="T4" fmla="*/ 238 w 476"/>
                <a:gd name="T5" fmla="*/ 530 h 530"/>
                <a:gd name="T6" fmla="*/ 476 w 476"/>
                <a:gd name="T7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530">
                  <a:moveTo>
                    <a:pt x="476" y="0"/>
                  </a:moveTo>
                  <a:lnTo>
                    <a:pt x="0" y="0"/>
                  </a:lnTo>
                  <a:lnTo>
                    <a:pt x="238" y="530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7" name="Freeform 55"/>
            <p:cNvSpPr>
              <a:spLocks/>
            </p:cNvSpPr>
            <p:nvPr userDrawn="1"/>
          </p:nvSpPr>
          <p:spPr bwMode="auto">
            <a:xfrm>
              <a:off x="6370" y="350"/>
              <a:ext cx="103" cy="142"/>
            </a:xfrm>
            <a:custGeom>
              <a:avLst/>
              <a:gdLst>
                <a:gd name="T0" fmla="*/ 0 w 1241"/>
                <a:gd name="T1" fmla="*/ 1706 h 1706"/>
                <a:gd name="T2" fmla="*/ 0 w 1241"/>
                <a:gd name="T3" fmla="*/ 0 h 1706"/>
                <a:gd name="T4" fmla="*/ 1222 w 1241"/>
                <a:gd name="T5" fmla="*/ 0 h 1706"/>
                <a:gd name="T6" fmla="*/ 1222 w 1241"/>
                <a:gd name="T7" fmla="*/ 309 h 1706"/>
                <a:gd name="T8" fmla="*/ 459 w 1241"/>
                <a:gd name="T9" fmla="*/ 309 h 1706"/>
                <a:gd name="T10" fmla="*/ 459 w 1241"/>
                <a:gd name="T11" fmla="*/ 693 h 1706"/>
                <a:gd name="T12" fmla="*/ 1123 w 1241"/>
                <a:gd name="T13" fmla="*/ 693 h 1706"/>
                <a:gd name="T14" fmla="*/ 1123 w 1241"/>
                <a:gd name="T15" fmla="*/ 975 h 1706"/>
                <a:gd name="T16" fmla="*/ 459 w 1241"/>
                <a:gd name="T17" fmla="*/ 975 h 1706"/>
                <a:gd name="T18" fmla="*/ 459 w 1241"/>
                <a:gd name="T19" fmla="*/ 1380 h 1706"/>
                <a:gd name="T20" fmla="*/ 1241 w 1241"/>
                <a:gd name="T21" fmla="*/ 1380 h 1706"/>
                <a:gd name="T22" fmla="*/ 1241 w 1241"/>
                <a:gd name="T23" fmla="*/ 1706 h 1706"/>
                <a:gd name="T24" fmla="*/ 0 w 1241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1" h="1706">
                  <a:moveTo>
                    <a:pt x="0" y="1706"/>
                  </a:moveTo>
                  <a:lnTo>
                    <a:pt x="0" y="0"/>
                  </a:lnTo>
                  <a:lnTo>
                    <a:pt x="1222" y="0"/>
                  </a:lnTo>
                  <a:lnTo>
                    <a:pt x="1222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1" y="1380"/>
                  </a:lnTo>
                  <a:lnTo>
                    <a:pt x="1241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8" name="Freeform 56"/>
            <p:cNvSpPr>
              <a:spLocks/>
            </p:cNvSpPr>
            <p:nvPr userDrawn="1"/>
          </p:nvSpPr>
          <p:spPr bwMode="auto">
            <a:xfrm>
              <a:off x="6499" y="350"/>
              <a:ext cx="173" cy="143"/>
            </a:xfrm>
            <a:custGeom>
              <a:avLst/>
              <a:gdLst>
                <a:gd name="T0" fmla="*/ 0 w 2073"/>
                <a:gd name="T1" fmla="*/ 1706 h 1723"/>
                <a:gd name="T2" fmla="*/ 0 w 2073"/>
                <a:gd name="T3" fmla="*/ 0 h 1723"/>
                <a:gd name="T4" fmla="*/ 617 w 2073"/>
                <a:gd name="T5" fmla="*/ 0 h 1723"/>
                <a:gd name="T6" fmla="*/ 1047 w 2073"/>
                <a:gd name="T7" fmla="*/ 1090 h 1723"/>
                <a:gd name="T8" fmla="*/ 1486 w 2073"/>
                <a:gd name="T9" fmla="*/ 0 h 1723"/>
                <a:gd name="T10" fmla="*/ 2073 w 2073"/>
                <a:gd name="T11" fmla="*/ 0 h 1723"/>
                <a:gd name="T12" fmla="*/ 2073 w 2073"/>
                <a:gd name="T13" fmla="*/ 1706 h 1723"/>
                <a:gd name="T14" fmla="*/ 1621 w 2073"/>
                <a:gd name="T15" fmla="*/ 1706 h 1723"/>
                <a:gd name="T16" fmla="*/ 1621 w 2073"/>
                <a:gd name="T17" fmla="*/ 499 h 1723"/>
                <a:gd name="T18" fmla="*/ 1121 w 2073"/>
                <a:gd name="T19" fmla="*/ 1723 h 1723"/>
                <a:gd name="T20" fmla="*/ 826 w 2073"/>
                <a:gd name="T21" fmla="*/ 1723 h 1723"/>
                <a:gd name="T22" fmla="*/ 336 w 2073"/>
                <a:gd name="T23" fmla="*/ 499 h 1723"/>
                <a:gd name="T24" fmla="*/ 336 w 2073"/>
                <a:gd name="T25" fmla="*/ 1706 h 1723"/>
                <a:gd name="T26" fmla="*/ 0 w 2073"/>
                <a:gd name="T27" fmla="*/ 1706 h 1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73" h="1723">
                  <a:moveTo>
                    <a:pt x="0" y="1706"/>
                  </a:moveTo>
                  <a:lnTo>
                    <a:pt x="0" y="0"/>
                  </a:lnTo>
                  <a:lnTo>
                    <a:pt x="617" y="0"/>
                  </a:lnTo>
                  <a:lnTo>
                    <a:pt x="1047" y="1090"/>
                  </a:lnTo>
                  <a:lnTo>
                    <a:pt x="1486" y="0"/>
                  </a:lnTo>
                  <a:lnTo>
                    <a:pt x="2073" y="0"/>
                  </a:lnTo>
                  <a:lnTo>
                    <a:pt x="2073" y="1706"/>
                  </a:lnTo>
                  <a:lnTo>
                    <a:pt x="1621" y="1706"/>
                  </a:lnTo>
                  <a:lnTo>
                    <a:pt x="1621" y="499"/>
                  </a:lnTo>
                  <a:lnTo>
                    <a:pt x="1121" y="1723"/>
                  </a:lnTo>
                  <a:lnTo>
                    <a:pt x="826" y="1723"/>
                  </a:lnTo>
                  <a:lnTo>
                    <a:pt x="336" y="499"/>
                  </a:lnTo>
                  <a:lnTo>
                    <a:pt x="336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59" name="Freeform 57"/>
            <p:cNvSpPr>
              <a:spLocks/>
            </p:cNvSpPr>
            <p:nvPr userDrawn="1"/>
          </p:nvSpPr>
          <p:spPr bwMode="auto">
            <a:xfrm>
              <a:off x="6708" y="350"/>
              <a:ext cx="104" cy="142"/>
            </a:xfrm>
            <a:custGeom>
              <a:avLst/>
              <a:gdLst>
                <a:gd name="T0" fmla="*/ 0 w 1242"/>
                <a:gd name="T1" fmla="*/ 1706 h 1706"/>
                <a:gd name="T2" fmla="*/ 0 w 1242"/>
                <a:gd name="T3" fmla="*/ 0 h 1706"/>
                <a:gd name="T4" fmla="*/ 1221 w 1242"/>
                <a:gd name="T5" fmla="*/ 0 h 1706"/>
                <a:gd name="T6" fmla="*/ 1221 w 1242"/>
                <a:gd name="T7" fmla="*/ 309 h 1706"/>
                <a:gd name="T8" fmla="*/ 459 w 1242"/>
                <a:gd name="T9" fmla="*/ 309 h 1706"/>
                <a:gd name="T10" fmla="*/ 459 w 1242"/>
                <a:gd name="T11" fmla="*/ 693 h 1706"/>
                <a:gd name="T12" fmla="*/ 1123 w 1242"/>
                <a:gd name="T13" fmla="*/ 693 h 1706"/>
                <a:gd name="T14" fmla="*/ 1123 w 1242"/>
                <a:gd name="T15" fmla="*/ 975 h 1706"/>
                <a:gd name="T16" fmla="*/ 459 w 1242"/>
                <a:gd name="T17" fmla="*/ 975 h 1706"/>
                <a:gd name="T18" fmla="*/ 459 w 1242"/>
                <a:gd name="T19" fmla="*/ 1380 h 1706"/>
                <a:gd name="T20" fmla="*/ 1242 w 1242"/>
                <a:gd name="T21" fmla="*/ 1380 h 1706"/>
                <a:gd name="T22" fmla="*/ 1242 w 1242"/>
                <a:gd name="T23" fmla="*/ 1706 h 1706"/>
                <a:gd name="T24" fmla="*/ 0 w 1242"/>
                <a:gd name="T25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2" h="1706">
                  <a:moveTo>
                    <a:pt x="0" y="1706"/>
                  </a:moveTo>
                  <a:lnTo>
                    <a:pt x="0" y="0"/>
                  </a:lnTo>
                  <a:lnTo>
                    <a:pt x="1221" y="0"/>
                  </a:lnTo>
                  <a:lnTo>
                    <a:pt x="1221" y="309"/>
                  </a:lnTo>
                  <a:lnTo>
                    <a:pt x="459" y="309"/>
                  </a:lnTo>
                  <a:lnTo>
                    <a:pt x="459" y="693"/>
                  </a:lnTo>
                  <a:lnTo>
                    <a:pt x="1123" y="693"/>
                  </a:lnTo>
                  <a:lnTo>
                    <a:pt x="1123" y="975"/>
                  </a:lnTo>
                  <a:lnTo>
                    <a:pt x="459" y="975"/>
                  </a:lnTo>
                  <a:lnTo>
                    <a:pt x="459" y="1380"/>
                  </a:lnTo>
                  <a:lnTo>
                    <a:pt x="1242" y="1380"/>
                  </a:lnTo>
                  <a:lnTo>
                    <a:pt x="1242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0" name="Freeform 58"/>
            <p:cNvSpPr>
              <a:spLocks/>
            </p:cNvSpPr>
            <p:nvPr userDrawn="1"/>
          </p:nvSpPr>
          <p:spPr bwMode="auto">
            <a:xfrm>
              <a:off x="6838" y="350"/>
              <a:ext cx="123" cy="142"/>
            </a:xfrm>
            <a:custGeom>
              <a:avLst/>
              <a:gdLst>
                <a:gd name="T0" fmla="*/ 0 w 1473"/>
                <a:gd name="T1" fmla="*/ 1706 h 1706"/>
                <a:gd name="T2" fmla="*/ 0 w 1473"/>
                <a:gd name="T3" fmla="*/ 0 h 1706"/>
                <a:gd name="T4" fmla="*/ 551 w 1473"/>
                <a:gd name="T5" fmla="*/ 0 h 1706"/>
                <a:gd name="T6" fmla="*/ 1137 w 1473"/>
                <a:gd name="T7" fmla="*/ 1142 h 1706"/>
                <a:gd name="T8" fmla="*/ 1137 w 1473"/>
                <a:gd name="T9" fmla="*/ 0 h 1706"/>
                <a:gd name="T10" fmla="*/ 1473 w 1473"/>
                <a:gd name="T11" fmla="*/ 0 h 1706"/>
                <a:gd name="T12" fmla="*/ 1473 w 1473"/>
                <a:gd name="T13" fmla="*/ 1706 h 1706"/>
                <a:gd name="T14" fmla="*/ 936 w 1473"/>
                <a:gd name="T15" fmla="*/ 1706 h 1706"/>
                <a:gd name="T16" fmla="*/ 335 w 1473"/>
                <a:gd name="T17" fmla="*/ 549 h 1706"/>
                <a:gd name="T18" fmla="*/ 335 w 1473"/>
                <a:gd name="T19" fmla="*/ 1706 h 1706"/>
                <a:gd name="T20" fmla="*/ 0 w 1473"/>
                <a:gd name="T21" fmla="*/ 1706 h 1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73" h="1706">
                  <a:moveTo>
                    <a:pt x="0" y="1706"/>
                  </a:moveTo>
                  <a:lnTo>
                    <a:pt x="0" y="0"/>
                  </a:lnTo>
                  <a:lnTo>
                    <a:pt x="551" y="0"/>
                  </a:lnTo>
                  <a:lnTo>
                    <a:pt x="1137" y="1142"/>
                  </a:lnTo>
                  <a:lnTo>
                    <a:pt x="1137" y="0"/>
                  </a:lnTo>
                  <a:lnTo>
                    <a:pt x="1473" y="0"/>
                  </a:lnTo>
                  <a:lnTo>
                    <a:pt x="1473" y="1706"/>
                  </a:lnTo>
                  <a:lnTo>
                    <a:pt x="936" y="1706"/>
                  </a:lnTo>
                  <a:lnTo>
                    <a:pt x="335" y="549"/>
                  </a:lnTo>
                  <a:lnTo>
                    <a:pt x="335" y="1706"/>
                  </a:lnTo>
                  <a:lnTo>
                    <a:pt x="0" y="1706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61" name="Freeform 59"/>
            <p:cNvSpPr>
              <a:spLocks/>
            </p:cNvSpPr>
            <p:nvPr userDrawn="1"/>
          </p:nvSpPr>
          <p:spPr bwMode="auto">
            <a:xfrm>
              <a:off x="6986" y="347"/>
              <a:ext cx="109" cy="148"/>
            </a:xfrm>
            <a:custGeom>
              <a:avLst/>
              <a:gdLst>
                <a:gd name="T0" fmla="*/ 138 w 1309"/>
                <a:gd name="T1" fmla="*/ 1401 h 1770"/>
                <a:gd name="T2" fmla="*/ 303 w 1309"/>
                <a:gd name="T3" fmla="*/ 1438 h 1770"/>
                <a:gd name="T4" fmla="*/ 456 w 1309"/>
                <a:gd name="T5" fmla="*/ 1457 h 1770"/>
                <a:gd name="T6" fmla="*/ 615 w 1309"/>
                <a:gd name="T7" fmla="*/ 1458 h 1770"/>
                <a:gd name="T8" fmla="*/ 740 w 1309"/>
                <a:gd name="T9" fmla="*/ 1434 h 1770"/>
                <a:gd name="T10" fmla="*/ 790 w 1309"/>
                <a:gd name="T11" fmla="*/ 1409 h 1770"/>
                <a:gd name="T12" fmla="*/ 824 w 1309"/>
                <a:gd name="T13" fmla="*/ 1378 h 1770"/>
                <a:gd name="T14" fmla="*/ 843 w 1309"/>
                <a:gd name="T15" fmla="*/ 1337 h 1770"/>
                <a:gd name="T16" fmla="*/ 847 w 1309"/>
                <a:gd name="T17" fmla="*/ 1285 h 1770"/>
                <a:gd name="T18" fmla="*/ 824 w 1309"/>
                <a:gd name="T19" fmla="*/ 1220 h 1770"/>
                <a:gd name="T20" fmla="*/ 750 w 1309"/>
                <a:gd name="T21" fmla="*/ 1161 h 1770"/>
                <a:gd name="T22" fmla="*/ 571 w 1309"/>
                <a:gd name="T23" fmla="*/ 1078 h 1770"/>
                <a:gd name="T24" fmla="*/ 321 w 1309"/>
                <a:gd name="T25" fmla="*/ 965 h 1770"/>
                <a:gd name="T26" fmla="*/ 197 w 1309"/>
                <a:gd name="T27" fmla="*/ 893 h 1770"/>
                <a:gd name="T28" fmla="*/ 116 w 1309"/>
                <a:gd name="T29" fmla="*/ 826 h 1770"/>
                <a:gd name="T30" fmla="*/ 51 w 1309"/>
                <a:gd name="T31" fmla="*/ 736 h 1770"/>
                <a:gd name="T32" fmla="*/ 13 w 1309"/>
                <a:gd name="T33" fmla="*/ 633 h 1770"/>
                <a:gd name="T34" fmla="*/ 0 w 1309"/>
                <a:gd name="T35" fmla="*/ 515 h 1770"/>
                <a:gd name="T36" fmla="*/ 18 w 1309"/>
                <a:gd name="T37" fmla="*/ 369 h 1770"/>
                <a:gd name="T38" fmla="*/ 75 w 1309"/>
                <a:gd name="T39" fmla="*/ 247 h 1770"/>
                <a:gd name="T40" fmla="*/ 169 w 1309"/>
                <a:gd name="T41" fmla="*/ 148 h 1770"/>
                <a:gd name="T42" fmla="*/ 294 w 1309"/>
                <a:gd name="T43" fmla="*/ 73 h 1770"/>
                <a:gd name="T44" fmla="*/ 443 w 1309"/>
                <a:gd name="T45" fmla="*/ 24 h 1770"/>
                <a:gd name="T46" fmla="*/ 614 w 1309"/>
                <a:gd name="T47" fmla="*/ 2 h 1770"/>
                <a:gd name="T48" fmla="*/ 832 w 1309"/>
                <a:gd name="T49" fmla="*/ 7 h 1770"/>
                <a:gd name="T50" fmla="*/ 1134 w 1309"/>
                <a:gd name="T51" fmla="*/ 54 h 1770"/>
                <a:gd name="T52" fmla="*/ 1088 w 1309"/>
                <a:gd name="T53" fmla="*/ 353 h 1770"/>
                <a:gd name="T54" fmla="*/ 947 w 1309"/>
                <a:gd name="T55" fmla="*/ 314 h 1770"/>
                <a:gd name="T56" fmla="*/ 811 w 1309"/>
                <a:gd name="T57" fmla="*/ 294 h 1770"/>
                <a:gd name="T58" fmla="*/ 667 w 1309"/>
                <a:gd name="T59" fmla="*/ 293 h 1770"/>
                <a:gd name="T60" fmla="*/ 539 w 1309"/>
                <a:gd name="T61" fmla="*/ 321 h 1770"/>
                <a:gd name="T62" fmla="*/ 488 w 1309"/>
                <a:gd name="T63" fmla="*/ 352 h 1770"/>
                <a:gd name="T64" fmla="*/ 463 w 1309"/>
                <a:gd name="T65" fmla="*/ 387 h 1770"/>
                <a:gd name="T66" fmla="*/ 449 w 1309"/>
                <a:gd name="T67" fmla="*/ 430 h 1770"/>
                <a:gd name="T68" fmla="*/ 456 w 1309"/>
                <a:gd name="T69" fmla="*/ 490 h 1770"/>
                <a:gd name="T70" fmla="*/ 506 w 1309"/>
                <a:gd name="T71" fmla="*/ 545 h 1770"/>
                <a:gd name="T72" fmla="*/ 632 w 1309"/>
                <a:gd name="T73" fmla="*/ 608 h 1770"/>
                <a:gd name="T74" fmla="*/ 914 w 1309"/>
                <a:gd name="T75" fmla="*/ 740 h 1770"/>
                <a:gd name="T76" fmla="*/ 1101 w 1309"/>
                <a:gd name="T77" fmla="*/ 846 h 1770"/>
                <a:gd name="T78" fmla="*/ 1187 w 1309"/>
                <a:gd name="T79" fmla="*/ 913 h 1770"/>
                <a:gd name="T80" fmla="*/ 1251 w 1309"/>
                <a:gd name="T81" fmla="*/ 997 h 1770"/>
                <a:gd name="T82" fmla="*/ 1292 w 1309"/>
                <a:gd name="T83" fmla="*/ 1094 h 1770"/>
                <a:gd name="T84" fmla="*/ 1309 w 1309"/>
                <a:gd name="T85" fmla="*/ 1204 h 1770"/>
                <a:gd name="T86" fmla="*/ 1295 w 1309"/>
                <a:gd name="T87" fmla="*/ 1358 h 1770"/>
                <a:gd name="T88" fmla="*/ 1270 w 1309"/>
                <a:gd name="T89" fmla="*/ 1432 h 1770"/>
                <a:gd name="T90" fmla="*/ 1234 w 1309"/>
                <a:gd name="T91" fmla="*/ 1499 h 1770"/>
                <a:gd name="T92" fmla="*/ 1186 w 1309"/>
                <a:gd name="T93" fmla="*/ 1559 h 1770"/>
                <a:gd name="T94" fmla="*/ 1069 w 1309"/>
                <a:gd name="T95" fmla="*/ 1651 h 1770"/>
                <a:gd name="T96" fmla="*/ 936 w 1309"/>
                <a:gd name="T97" fmla="*/ 1714 h 1770"/>
                <a:gd name="T98" fmla="*/ 780 w 1309"/>
                <a:gd name="T99" fmla="*/ 1752 h 1770"/>
                <a:gd name="T100" fmla="*/ 601 w 1309"/>
                <a:gd name="T101" fmla="*/ 1769 h 1770"/>
                <a:gd name="T102" fmla="*/ 299 w 1309"/>
                <a:gd name="T103" fmla="*/ 1754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9" h="1770">
                  <a:moveTo>
                    <a:pt x="34" y="1707"/>
                  </a:moveTo>
                  <a:lnTo>
                    <a:pt x="34" y="1371"/>
                  </a:lnTo>
                  <a:lnTo>
                    <a:pt x="69" y="1382"/>
                  </a:lnTo>
                  <a:lnTo>
                    <a:pt x="105" y="1392"/>
                  </a:lnTo>
                  <a:lnTo>
                    <a:pt x="138" y="1401"/>
                  </a:lnTo>
                  <a:lnTo>
                    <a:pt x="173" y="1410"/>
                  </a:lnTo>
                  <a:lnTo>
                    <a:pt x="206" y="1419"/>
                  </a:lnTo>
                  <a:lnTo>
                    <a:pt x="239" y="1426"/>
                  </a:lnTo>
                  <a:lnTo>
                    <a:pt x="272" y="1432"/>
                  </a:lnTo>
                  <a:lnTo>
                    <a:pt x="303" y="1438"/>
                  </a:lnTo>
                  <a:lnTo>
                    <a:pt x="335" y="1444"/>
                  </a:lnTo>
                  <a:lnTo>
                    <a:pt x="366" y="1448"/>
                  </a:lnTo>
                  <a:lnTo>
                    <a:pt x="396" y="1452"/>
                  </a:lnTo>
                  <a:lnTo>
                    <a:pt x="427" y="1455"/>
                  </a:lnTo>
                  <a:lnTo>
                    <a:pt x="456" y="1457"/>
                  </a:lnTo>
                  <a:lnTo>
                    <a:pt x="486" y="1459"/>
                  </a:lnTo>
                  <a:lnTo>
                    <a:pt x="515" y="1460"/>
                  </a:lnTo>
                  <a:lnTo>
                    <a:pt x="542" y="1461"/>
                  </a:lnTo>
                  <a:lnTo>
                    <a:pt x="580" y="1460"/>
                  </a:lnTo>
                  <a:lnTo>
                    <a:pt x="615" y="1458"/>
                  </a:lnTo>
                  <a:lnTo>
                    <a:pt x="646" y="1455"/>
                  </a:lnTo>
                  <a:lnTo>
                    <a:pt x="676" y="1451"/>
                  </a:lnTo>
                  <a:lnTo>
                    <a:pt x="703" y="1445"/>
                  </a:lnTo>
                  <a:lnTo>
                    <a:pt x="729" y="1438"/>
                  </a:lnTo>
                  <a:lnTo>
                    <a:pt x="740" y="1434"/>
                  </a:lnTo>
                  <a:lnTo>
                    <a:pt x="751" y="1430"/>
                  </a:lnTo>
                  <a:lnTo>
                    <a:pt x="761" y="1426"/>
                  </a:lnTo>
                  <a:lnTo>
                    <a:pt x="772" y="1421"/>
                  </a:lnTo>
                  <a:lnTo>
                    <a:pt x="781" y="1416"/>
                  </a:lnTo>
                  <a:lnTo>
                    <a:pt x="790" y="1409"/>
                  </a:lnTo>
                  <a:lnTo>
                    <a:pt x="798" y="1404"/>
                  </a:lnTo>
                  <a:lnTo>
                    <a:pt x="805" y="1398"/>
                  </a:lnTo>
                  <a:lnTo>
                    <a:pt x="812" y="1391"/>
                  </a:lnTo>
                  <a:lnTo>
                    <a:pt x="819" y="1385"/>
                  </a:lnTo>
                  <a:lnTo>
                    <a:pt x="824" y="1378"/>
                  </a:lnTo>
                  <a:lnTo>
                    <a:pt x="829" y="1370"/>
                  </a:lnTo>
                  <a:lnTo>
                    <a:pt x="834" y="1362"/>
                  </a:lnTo>
                  <a:lnTo>
                    <a:pt x="837" y="1354"/>
                  </a:lnTo>
                  <a:lnTo>
                    <a:pt x="841" y="1346"/>
                  </a:lnTo>
                  <a:lnTo>
                    <a:pt x="843" y="1337"/>
                  </a:lnTo>
                  <a:lnTo>
                    <a:pt x="845" y="1329"/>
                  </a:lnTo>
                  <a:lnTo>
                    <a:pt x="847" y="1319"/>
                  </a:lnTo>
                  <a:lnTo>
                    <a:pt x="848" y="1309"/>
                  </a:lnTo>
                  <a:lnTo>
                    <a:pt x="848" y="1299"/>
                  </a:lnTo>
                  <a:lnTo>
                    <a:pt x="847" y="1285"/>
                  </a:lnTo>
                  <a:lnTo>
                    <a:pt x="845" y="1271"/>
                  </a:lnTo>
                  <a:lnTo>
                    <a:pt x="842" y="1257"/>
                  </a:lnTo>
                  <a:lnTo>
                    <a:pt x="837" y="1244"/>
                  </a:lnTo>
                  <a:lnTo>
                    <a:pt x="831" y="1232"/>
                  </a:lnTo>
                  <a:lnTo>
                    <a:pt x="824" y="1220"/>
                  </a:lnTo>
                  <a:lnTo>
                    <a:pt x="814" y="1208"/>
                  </a:lnTo>
                  <a:lnTo>
                    <a:pt x="805" y="1198"/>
                  </a:lnTo>
                  <a:lnTo>
                    <a:pt x="791" y="1187"/>
                  </a:lnTo>
                  <a:lnTo>
                    <a:pt x="773" y="1175"/>
                  </a:lnTo>
                  <a:lnTo>
                    <a:pt x="750" y="1161"/>
                  </a:lnTo>
                  <a:lnTo>
                    <a:pt x="724" y="1146"/>
                  </a:lnTo>
                  <a:lnTo>
                    <a:pt x="692" y="1131"/>
                  </a:lnTo>
                  <a:lnTo>
                    <a:pt x="655" y="1114"/>
                  </a:lnTo>
                  <a:lnTo>
                    <a:pt x="616" y="1096"/>
                  </a:lnTo>
                  <a:lnTo>
                    <a:pt x="571" y="1078"/>
                  </a:lnTo>
                  <a:lnTo>
                    <a:pt x="490" y="1044"/>
                  </a:lnTo>
                  <a:lnTo>
                    <a:pt x="417" y="1011"/>
                  </a:lnTo>
                  <a:lnTo>
                    <a:pt x="383" y="996"/>
                  </a:lnTo>
                  <a:lnTo>
                    <a:pt x="351" y="980"/>
                  </a:lnTo>
                  <a:lnTo>
                    <a:pt x="321" y="965"/>
                  </a:lnTo>
                  <a:lnTo>
                    <a:pt x="293" y="950"/>
                  </a:lnTo>
                  <a:lnTo>
                    <a:pt x="267" y="936"/>
                  </a:lnTo>
                  <a:lnTo>
                    <a:pt x="241" y="922"/>
                  </a:lnTo>
                  <a:lnTo>
                    <a:pt x="219" y="907"/>
                  </a:lnTo>
                  <a:lnTo>
                    <a:pt x="197" y="893"/>
                  </a:lnTo>
                  <a:lnTo>
                    <a:pt x="178" y="880"/>
                  </a:lnTo>
                  <a:lnTo>
                    <a:pt x="161" y="866"/>
                  </a:lnTo>
                  <a:lnTo>
                    <a:pt x="145" y="854"/>
                  </a:lnTo>
                  <a:lnTo>
                    <a:pt x="131" y="842"/>
                  </a:lnTo>
                  <a:lnTo>
                    <a:pt x="116" y="826"/>
                  </a:lnTo>
                  <a:lnTo>
                    <a:pt x="100" y="808"/>
                  </a:lnTo>
                  <a:lnTo>
                    <a:pt x="86" y="791"/>
                  </a:lnTo>
                  <a:lnTo>
                    <a:pt x="74" y="774"/>
                  </a:lnTo>
                  <a:lnTo>
                    <a:pt x="62" y="755"/>
                  </a:lnTo>
                  <a:lnTo>
                    <a:pt x="51" y="736"/>
                  </a:lnTo>
                  <a:lnTo>
                    <a:pt x="41" y="716"/>
                  </a:lnTo>
                  <a:lnTo>
                    <a:pt x="32" y="696"/>
                  </a:lnTo>
                  <a:lnTo>
                    <a:pt x="25" y="676"/>
                  </a:lnTo>
                  <a:lnTo>
                    <a:pt x="18" y="654"/>
                  </a:lnTo>
                  <a:lnTo>
                    <a:pt x="13" y="633"/>
                  </a:lnTo>
                  <a:lnTo>
                    <a:pt x="8" y="610"/>
                  </a:lnTo>
                  <a:lnTo>
                    <a:pt x="4" y="587"/>
                  </a:lnTo>
                  <a:lnTo>
                    <a:pt x="2" y="563"/>
                  </a:lnTo>
                  <a:lnTo>
                    <a:pt x="0" y="540"/>
                  </a:lnTo>
                  <a:lnTo>
                    <a:pt x="0" y="515"/>
                  </a:lnTo>
                  <a:lnTo>
                    <a:pt x="1" y="484"/>
                  </a:lnTo>
                  <a:lnTo>
                    <a:pt x="3" y="454"/>
                  </a:lnTo>
                  <a:lnTo>
                    <a:pt x="7" y="424"/>
                  </a:lnTo>
                  <a:lnTo>
                    <a:pt x="12" y="397"/>
                  </a:lnTo>
                  <a:lnTo>
                    <a:pt x="18" y="369"/>
                  </a:lnTo>
                  <a:lnTo>
                    <a:pt x="26" y="343"/>
                  </a:lnTo>
                  <a:lnTo>
                    <a:pt x="36" y="317"/>
                  </a:lnTo>
                  <a:lnTo>
                    <a:pt x="47" y="293"/>
                  </a:lnTo>
                  <a:lnTo>
                    <a:pt x="61" y="269"/>
                  </a:lnTo>
                  <a:lnTo>
                    <a:pt x="75" y="247"/>
                  </a:lnTo>
                  <a:lnTo>
                    <a:pt x="90" y="225"/>
                  </a:lnTo>
                  <a:lnTo>
                    <a:pt x="108" y="204"/>
                  </a:lnTo>
                  <a:lnTo>
                    <a:pt x="127" y="185"/>
                  </a:lnTo>
                  <a:lnTo>
                    <a:pt x="146" y="165"/>
                  </a:lnTo>
                  <a:lnTo>
                    <a:pt x="169" y="148"/>
                  </a:lnTo>
                  <a:lnTo>
                    <a:pt x="192" y="131"/>
                  </a:lnTo>
                  <a:lnTo>
                    <a:pt x="217" y="115"/>
                  </a:lnTo>
                  <a:lnTo>
                    <a:pt x="241" y="100"/>
                  </a:lnTo>
                  <a:lnTo>
                    <a:pt x="268" y="86"/>
                  </a:lnTo>
                  <a:lnTo>
                    <a:pt x="294" y="73"/>
                  </a:lnTo>
                  <a:lnTo>
                    <a:pt x="322" y="61"/>
                  </a:lnTo>
                  <a:lnTo>
                    <a:pt x="351" y="51"/>
                  </a:lnTo>
                  <a:lnTo>
                    <a:pt x="381" y="41"/>
                  </a:lnTo>
                  <a:lnTo>
                    <a:pt x="412" y="33"/>
                  </a:lnTo>
                  <a:lnTo>
                    <a:pt x="443" y="24"/>
                  </a:lnTo>
                  <a:lnTo>
                    <a:pt x="475" y="18"/>
                  </a:lnTo>
                  <a:lnTo>
                    <a:pt x="508" y="12"/>
                  </a:lnTo>
                  <a:lnTo>
                    <a:pt x="543" y="8"/>
                  </a:lnTo>
                  <a:lnTo>
                    <a:pt x="578" y="4"/>
                  </a:lnTo>
                  <a:lnTo>
                    <a:pt x="614" y="2"/>
                  </a:lnTo>
                  <a:lnTo>
                    <a:pt x="650" y="0"/>
                  </a:lnTo>
                  <a:lnTo>
                    <a:pt x="688" y="0"/>
                  </a:lnTo>
                  <a:lnTo>
                    <a:pt x="733" y="0"/>
                  </a:lnTo>
                  <a:lnTo>
                    <a:pt x="781" y="3"/>
                  </a:lnTo>
                  <a:lnTo>
                    <a:pt x="832" y="7"/>
                  </a:lnTo>
                  <a:lnTo>
                    <a:pt x="886" y="13"/>
                  </a:lnTo>
                  <a:lnTo>
                    <a:pt x="943" y="20"/>
                  </a:lnTo>
                  <a:lnTo>
                    <a:pt x="1004" y="30"/>
                  </a:lnTo>
                  <a:lnTo>
                    <a:pt x="1067" y="42"/>
                  </a:lnTo>
                  <a:lnTo>
                    <a:pt x="1134" y="54"/>
                  </a:lnTo>
                  <a:lnTo>
                    <a:pt x="1177" y="61"/>
                  </a:lnTo>
                  <a:lnTo>
                    <a:pt x="1177" y="386"/>
                  </a:lnTo>
                  <a:lnTo>
                    <a:pt x="1147" y="374"/>
                  </a:lnTo>
                  <a:lnTo>
                    <a:pt x="1117" y="363"/>
                  </a:lnTo>
                  <a:lnTo>
                    <a:pt x="1088" y="353"/>
                  </a:lnTo>
                  <a:lnTo>
                    <a:pt x="1059" y="344"/>
                  </a:lnTo>
                  <a:lnTo>
                    <a:pt x="1031" y="336"/>
                  </a:lnTo>
                  <a:lnTo>
                    <a:pt x="1003" y="327"/>
                  </a:lnTo>
                  <a:lnTo>
                    <a:pt x="975" y="320"/>
                  </a:lnTo>
                  <a:lnTo>
                    <a:pt x="947" y="314"/>
                  </a:lnTo>
                  <a:lnTo>
                    <a:pt x="920" y="309"/>
                  </a:lnTo>
                  <a:lnTo>
                    <a:pt x="892" y="304"/>
                  </a:lnTo>
                  <a:lnTo>
                    <a:pt x="865" y="300"/>
                  </a:lnTo>
                  <a:lnTo>
                    <a:pt x="838" y="297"/>
                  </a:lnTo>
                  <a:lnTo>
                    <a:pt x="811" y="294"/>
                  </a:lnTo>
                  <a:lnTo>
                    <a:pt x="786" y="292"/>
                  </a:lnTo>
                  <a:lnTo>
                    <a:pt x="759" y="291"/>
                  </a:lnTo>
                  <a:lnTo>
                    <a:pt x="734" y="291"/>
                  </a:lnTo>
                  <a:lnTo>
                    <a:pt x="699" y="292"/>
                  </a:lnTo>
                  <a:lnTo>
                    <a:pt x="667" y="293"/>
                  </a:lnTo>
                  <a:lnTo>
                    <a:pt x="637" y="296"/>
                  </a:lnTo>
                  <a:lnTo>
                    <a:pt x="609" y="301"/>
                  </a:lnTo>
                  <a:lnTo>
                    <a:pt x="583" y="306"/>
                  </a:lnTo>
                  <a:lnTo>
                    <a:pt x="559" y="313"/>
                  </a:lnTo>
                  <a:lnTo>
                    <a:pt x="539" y="321"/>
                  </a:lnTo>
                  <a:lnTo>
                    <a:pt x="520" y="331"/>
                  </a:lnTo>
                  <a:lnTo>
                    <a:pt x="512" y="336"/>
                  </a:lnTo>
                  <a:lnTo>
                    <a:pt x="503" y="341"/>
                  </a:lnTo>
                  <a:lnTo>
                    <a:pt x="495" y="346"/>
                  </a:lnTo>
                  <a:lnTo>
                    <a:pt x="488" y="352"/>
                  </a:lnTo>
                  <a:lnTo>
                    <a:pt x="482" y="359"/>
                  </a:lnTo>
                  <a:lnTo>
                    <a:pt x="476" y="365"/>
                  </a:lnTo>
                  <a:lnTo>
                    <a:pt x="471" y="372"/>
                  </a:lnTo>
                  <a:lnTo>
                    <a:pt x="467" y="380"/>
                  </a:lnTo>
                  <a:lnTo>
                    <a:pt x="463" y="387"/>
                  </a:lnTo>
                  <a:lnTo>
                    <a:pt x="459" y="395"/>
                  </a:lnTo>
                  <a:lnTo>
                    <a:pt x="455" y="403"/>
                  </a:lnTo>
                  <a:lnTo>
                    <a:pt x="453" y="411"/>
                  </a:lnTo>
                  <a:lnTo>
                    <a:pt x="451" y="420"/>
                  </a:lnTo>
                  <a:lnTo>
                    <a:pt x="449" y="430"/>
                  </a:lnTo>
                  <a:lnTo>
                    <a:pt x="448" y="439"/>
                  </a:lnTo>
                  <a:lnTo>
                    <a:pt x="448" y="449"/>
                  </a:lnTo>
                  <a:lnTo>
                    <a:pt x="449" y="463"/>
                  </a:lnTo>
                  <a:lnTo>
                    <a:pt x="452" y="477"/>
                  </a:lnTo>
                  <a:lnTo>
                    <a:pt x="456" y="490"/>
                  </a:lnTo>
                  <a:lnTo>
                    <a:pt x="463" y="502"/>
                  </a:lnTo>
                  <a:lnTo>
                    <a:pt x="471" y="514"/>
                  </a:lnTo>
                  <a:lnTo>
                    <a:pt x="481" y="524"/>
                  </a:lnTo>
                  <a:lnTo>
                    <a:pt x="492" y="536"/>
                  </a:lnTo>
                  <a:lnTo>
                    <a:pt x="506" y="545"/>
                  </a:lnTo>
                  <a:lnTo>
                    <a:pt x="521" y="553"/>
                  </a:lnTo>
                  <a:lnTo>
                    <a:pt x="540" y="564"/>
                  </a:lnTo>
                  <a:lnTo>
                    <a:pt x="565" y="577"/>
                  </a:lnTo>
                  <a:lnTo>
                    <a:pt x="595" y="592"/>
                  </a:lnTo>
                  <a:lnTo>
                    <a:pt x="632" y="608"/>
                  </a:lnTo>
                  <a:lnTo>
                    <a:pt x="673" y="628"/>
                  </a:lnTo>
                  <a:lnTo>
                    <a:pt x="720" y="649"/>
                  </a:lnTo>
                  <a:lnTo>
                    <a:pt x="773" y="672"/>
                  </a:lnTo>
                  <a:lnTo>
                    <a:pt x="846" y="707"/>
                  </a:lnTo>
                  <a:lnTo>
                    <a:pt x="914" y="740"/>
                  </a:lnTo>
                  <a:lnTo>
                    <a:pt x="976" y="771"/>
                  </a:lnTo>
                  <a:lnTo>
                    <a:pt x="1031" y="802"/>
                  </a:lnTo>
                  <a:lnTo>
                    <a:pt x="1056" y="817"/>
                  </a:lnTo>
                  <a:lnTo>
                    <a:pt x="1080" y="832"/>
                  </a:lnTo>
                  <a:lnTo>
                    <a:pt x="1101" y="846"/>
                  </a:lnTo>
                  <a:lnTo>
                    <a:pt x="1122" y="860"/>
                  </a:lnTo>
                  <a:lnTo>
                    <a:pt x="1140" y="875"/>
                  </a:lnTo>
                  <a:lnTo>
                    <a:pt x="1157" y="888"/>
                  </a:lnTo>
                  <a:lnTo>
                    <a:pt x="1173" y="901"/>
                  </a:lnTo>
                  <a:lnTo>
                    <a:pt x="1187" y="913"/>
                  </a:lnTo>
                  <a:lnTo>
                    <a:pt x="1201" y="930"/>
                  </a:lnTo>
                  <a:lnTo>
                    <a:pt x="1215" y="945"/>
                  </a:lnTo>
                  <a:lnTo>
                    <a:pt x="1229" y="962"/>
                  </a:lnTo>
                  <a:lnTo>
                    <a:pt x="1241" y="979"/>
                  </a:lnTo>
                  <a:lnTo>
                    <a:pt x="1251" y="997"/>
                  </a:lnTo>
                  <a:lnTo>
                    <a:pt x="1261" y="1015"/>
                  </a:lnTo>
                  <a:lnTo>
                    <a:pt x="1270" y="1034"/>
                  </a:lnTo>
                  <a:lnTo>
                    <a:pt x="1279" y="1053"/>
                  </a:lnTo>
                  <a:lnTo>
                    <a:pt x="1286" y="1074"/>
                  </a:lnTo>
                  <a:lnTo>
                    <a:pt x="1292" y="1094"/>
                  </a:lnTo>
                  <a:lnTo>
                    <a:pt x="1298" y="1114"/>
                  </a:lnTo>
                  <a:lnTo>
                    <a:pt x="1302" y="1137"/>
                  </a:lnTo>
                  <a:lnTo>
                    <a:pt x="1305" y="1158"/>
                  </a:lnTo>
                  <a:lnTo>
                    <a:pt x="1307" y="1182"/>
                  </a:lnTo>
                  <a:lnTo>
                    <a:pt x="1309" y="1204"/>
                  </a:lnTo>
                  <a:lnTo>
                    <a:pt x="1309" y="1229"/>
                  </a:lnTo>
                  <a:lnTo>
                    <a:pt x="1308" y="1262"/>
                  </a:lnTo>
                  <a:lnTo>
                    <a:pt x="1306" y="1296"/>
                  </a:lnTo>
                  <a:lnTo>
                    <a:pt x="1301" y="1328"/>
                  </a:lnTo>
                  <a:lnTo>
                    <a:pt x="1295" y="1358"/>
                  </a:lnTo>
                  <a:lnTo>
                    <a:pt x="1291" y="1374"/>
                  </a:lnTo>
                  <a:lnTo>
                    <a:pt x="1286" y="1389"/>
                  </a:lnTo>
                  <a:lnTo>
                    <a:pt x="1282" y="1403"/>
                  </a:lnTo>
                  <a:lnTo>
                    <a:pt x="1276" y="1418"/>
                  </a:lnTo>
                  <a:lnTo>
                    <a:pt x="1270" y="1432"/>
                  </a:lnTo>
                  <a:lnTo>
                    <a:pt x="1263" y="1446"/>
                  </a:lnTo>
                  <a:lnTo>
                    <a:pt x="1257" y="1459"/>
                  </a:lnTo>
                  <a:lnTo>
                    <a:pt x="1250" y="1473"/>
                  </a:lnTo>
                  <a:lnTo>
                    <a:pt x="1242" y="1486"/>
                  </a:lnTo>
                  <a:lnTo>
                    <a:pt x="1234" y="1499"/>
                  </a:lnTo>
                  <a:lnTo>
                    <a:pt x="1225" y="1511"/>
                  </a:lnTo>
                  <a:lnTo>
                    <a:pt x="1216" y="1524"/>
                  </a:lnTo>
                  <a:lnTo>
                    <a:pt x="1206" y="1536"/>
                  </a:lnTo>
                  <a:lnTo>
                    <a:pt x="1196" y="1547"/>
                  </a:lnTo>
                  <a:lnTo>
                    <a:pt x="1186" y="1559"/>
                  </a:lnTo>
                  <a:lnTo>
                    <a:pt x="1175" y="1571"/>
                  </a:lnTo>
                  <a:lnTo>
                    <a:pt x="1151" y="1592"/>
                  </a:lnTo>
                  <a:lnTo>
                    <a:pt x="1126" y="1613"/>
                  </a:lnTo>
                  <a:lnTo>
                    <a:pt x="1099" y="1633"/>
                  </a:lnTo>
                  <a:lnTo>
                    <a:pt x="1069" y="1651"/>
                  </a:lnTo>
                  <a:lnTo>
                    <a:pt x="1045" y="1666"/>
                  </a:lnTo>
                  <a:lnTo>
                    <a:pt x="1018" y="1679"/>
                  </a:lnTo>
                  <a:lnTo>
                    <a:pt x="992" y="1691"/>
                  </a:lnTo>
                  <a:lnTo>
                    <a:pt x="964" y="1703"/>
                  </a:lnTo>
                  <a:lnTo>
                    <a:pt x="936" y="1714"/>
                  </a:lnTo>
                  <a:lnTo>
                    <a:pt x="906" y="1724"/>
                  </a:lnTo>
                  <a:lnTo>
                    <a:pt x="876" y="1732"/>
                  </a:lnTo>
                  <a:lnTo>
                    <a:pt x="845" y="1740"/>
                  </a:lnTo>
                  <a:lnTo>
                    <a:pt x="812" y="1747"/>
                  </a:lnTo>
                  <a:lnTo>
                    <a:pt x="780" y="1752"/>
                  </a:lnTo>
                  <a:lnTo>
                    <a:pt x="746" y="1757"/>
                  </a:lnTo>
                  <a:lnTo>
                    <a:pt x="710" y="1762"/>
                  </a:lnTo>
                  <a:lnTo>
                    <a:pt x="675" y="1766"/>
                  </a:lnTo>
                  <a:lnTo>
                    <a:pt x="639" y="1768"/>
                  </a:lnTo>
                  <a:lnTo>
                    <a:pt x="601" y="1769"/>
                  </a:lnTo>
                  <a:lnTo>
                    <a:pt x="563" y="1770"/>
                  </a:lnTo>
                  <a:lnTo>
                    <a:pt x="497" y="1769"/>
                  </a:lnTo>
                  <a:lnTo>
                    <a:pt x="431" y="1766"/>
                  </a:lnTo>
                  <a:lnTo>
                    <a:pt x="365" y="1761"/>
                  </a:lnTo>
                  <a:lnTo>
                    <a:pt x="299" y="1754"/>
                  </a:lnTo>
                  <a:lnTo>
                    <a:pt x="233" y="1745"/>
                  </a:lnTo>
                  <a:lnTo>
                    <a:pt x="167" y="1735"/>
                  </a:lnTo>
                  <a:lnTo>
                    <a:pt x="100" y="1722"/>
                  </a:lnTo>
                  <a:lnTo>
                    <a:pt x="34" y="1707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Click the style sheet to edit the title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6276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ags" Target="../tags/tag13.xml"/><Relationship Id="rId21" Type="http://schemas.openxmlformats.org/officeDocument/2006/relationships/slideLayout" Target="../slideLayouts/slideLayout21.xml"/><Relationship Id="rId34" Type="http://schemas.openxmlformats.org/officeDocument/2006/relationships/tags" Target="../tags/tag8.xml"/><Relationship Id="rId42" Type="http://schemas.openxmlformats.org/officeDocument/2006/relationships/tags" Target="../tags/tag16.xml"/><Relationship Id="rId47" Type="http://schemas.openxmlformats.org/officeDocument/2006/relationships/tags" Target="../tags/tag21.xml"/><Relationship Id="rId50" Type="http://schemas.openxmlformats.org/officeDocument/2006/relationships/tags" Target="../tags/tag24.xml"/><Relationship Id="rId55" Type="http://schemas.openxmlformats.org/officeDocument/2006/relationships/tags" Target="../tags/tag29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7.xml"/><Relationship Id="rId38" Type="http://schemas.openxmlformats.org/officeDocument/2006/relationships/tags" Target="../tags/tag12.xml"/><Relationship Id="rId46" Type="http://schemas.openxmlformats.org/officeDocument/2006/relationships/tags" Target="../tags/tag20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3.xml"/><Relationship Id="rId41" Type="http://schemas.openxmlformats.org/officeDocument/2006/relationships/tags" Target="../tags/tag15.xml"/><Relationship Id="rId54" Type="http://schemas.openxmlformats.org/officeDocument/2006/relationships/tags" Target="../tags/tag2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6.xml"/><Relationship Id="rId37" Type="http://schemas.openxmlformats.org/officeDocument/2006/relationships/tags" Target="../tags/tag11.xml"/><Relationship Id="rId40" Type="http://schemas.openxmlformats.org/officeDocument/2006/relationships/tags" Target="../tags/tag14.xml"/><Relationship Id="rId45" Type="http://schemas.openxmlformats.org/officeDocument/2006/relationships/tags" Target="../tags/tag19.xml"/><Relationship Id="rId53" Type="http://schemas.openxmlformats.org/officeDocument/2006/relationships/tags" Target="../tags/tag2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ags" Target="../tags/tag2.xml"/><Relationship Id="rId36" Type="http://schemas.openxmlformats.org/officeDocument/2006/relationships/tags" Target="../tags/tag10.xml"/><Relationship Id="rId49" Type="http://schemas.openxmlformats.org/officeDocument/2006/relationships/tags" Target="../tags/tag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ags" Target="../tags/tag5.xml"/><Relationship Id="rId44" Type="http://schemas.openxmlformats.org/officeDocument/2006/relationships/tags" Target="../tags/tag18.xml"/><Relationship Id="rId52" Type="http://schemas.openxmlformats.org/officeDocument/2006/relationships/tags" Target="../tags/tag2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Relationship Id="rId30" Type="http://schemas.openxmlformats.org/officeDocument/2006/relationships/tags" Target="../tags/tag4.xml"/><Relationship Id="rId35" Type="http://schemas.openxmlformats.org/officeDocument/2006/relationships/tags" Target="../tags/tag9.xml"/><Relationship Id="rId43" Type="http://schemas.openxmlformats.org/officeDocument/2006/relationships/tags" Target="../tags/tag17.xml"/><Relationship Id="rId48" Type="http://schemas.openxmlformats.org/officeDocument/2006/relationships/tags" Target="../tags/tag22.xml"/><Relationship Id="rId56" Type="http://schemas.openxmlformats.org/officeDocument/2006/relationships/tags" Target="../tags/tag30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5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cdtRectangle 115 Id3078"/>
          <p:cNvSpPr>
            <a:spLocks noGrp="1" noChangeArrowheads="1"/>
          </p:cNvSpPr>
          <p:nvPr>
            <p:ph type="title"/>
            <p:custDataLst>
              <p:tags r:id="rId28"/>
            </p:custDataLst>
          </p:nvPr>
        </p:nvSpPr>
        <p:spPr bwMode="auto">
          <a:xfrm>
            <a:off x="0" y="-1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746800" bIns="234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the style sheet to edit the title</a:t>
            </a:r>
            <a:endParaRPr lang="de-DE" noProof="0" dirty="0"/>
          </a:p>
        </p:txBody>
      </p:sp>
      <p:sp>
        <p:nvSpPr>
          <p:cNvPr id="3079" name="cdtRectangle 116 Id3079"/>
          <p:cNvSpPr>
            <a:spLocks noGrp="1" noChangeArrowheads="1"/>
          </p:cNvSpPr>
          <p:nvPr>
            <p:ph type="body" idx="1"/>
            <p:custDataLst>
              <p:tags r:id="rId29"/>
            </p:custDataLst>
          </p:nvPr>
        </p:nvSpPr>
        <p:spPr bwMode="auto">
          <a:xfrm>
            <a:off x="539142" y="1439999"/>
            <a:ext cx="6048983" cy="47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the style sheet to edit the copy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3072" name="cdtMasterTags_CL1 Id3072"/>
          <p:cNvCxnSpPr/>
          <p:nvPr>
            <p:custDataLst>
              <p:tags r:id="rId3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" name="cdtMasterTags_CL2 Id3073"/>
          <p:cNvCxnSpPr/>
          <p:nvPr>
            <p:custDataLst>
              <p:tags r:id="rId3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4" name="cdtMasterTags_CL3 Id3074"/>
          <p:cNvCxnSpPr/>
          <p:nvPr>
            <p:custDataLst>
              <p:tags r:id="rId3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5" name="cdtMasterTags_CL4 Id3075"/>
          <p:cNvCxnSpPr/>
          <p:nvPr>
            <p:custDataLst>
              <p:tags r:id="rId3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6" name="cdtMasterTags_CL5 Id3076"/>
          <p:cNvCxnSpPr/>
          <p:nvPr>
            <p:custDataLst>
              <p:tags r:id="rId3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7" name="cdtMasterTags_CL6 Id3077"/>
          <p:cNvCxnSpPr/>
          <p:nvPr>
            <p:custDataLst>
              <p:tags r:id="rId3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0" name="cdtMasterTags_CL7 Id3080"/>
          <p:cNvCxnSpPr/>
          <p:nvPr>
            <p:custDataLst>
              <p:tags r:id="rId3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1" name="cdtMasterTags_CL8 Id3081"/>
          <p:cNvCxnSpPr/>
          <p:nvPr>
            <p:custDataLst>
              <p:tags r:id="rId3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2" name="cdtMasterTags_CL9 Id3082"/>
          <p:cNvCxnSpPr/>
          <p:nvPr>
            <p:custDataLst>
              <p:tags r:id="rId3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3" name="cdtMasterTags_CL10 Id3083"/>
          <p:cNvCxnSpPr/>
          <p:nvPr>
            <p:custDataLst>
              <p:tags r:id="rId3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4" name="cdtMasterTags_CL11 Id3084"/>
          <p:cNvCxnSpPr/>
          <p:nvPr>
            <p:custDataLst>
              <p:tags r:id="rId4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5" name="cdtMasterTags_CL12 Id3085"/>
          <p:cNvCxnSpPr/>
          <p:nvPr>
            <p:custDataLst>
              <p:tags r:id="rId4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6" name="cdtMasterTags_CL13 Id3086"/>
          <p:cNvCxnSpPr/>
          <p:nvPr>
            <p:custDataLst>
              <p:tags r:id="rId4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7" name="cdtMasterTags_CL14 Id3087"/>
          <p:cNvCxnSpPr/>
          <p:nvPr>
            <p:custDataLst>
              <p:tags r:id="rId43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8" name="cdtMasterTags_CL15 Id3088"/>
          <p:cNvCxnSpPr/>
          <p:nvPr>
            <p:custDataLst>
              <p:tags r:id="rId44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89" name="cdtMasterTags_CL16 Id3089"/>
          <p:cNvCxnSpPr/>
          <p:nvPr>
            <p:custDataLst>
              <p:tags r:id="rId45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0" name="cdtMasterTags_CL17 Id3090"/>
          <p:cNvCxnSpPr/>
          <p:nvPr>
            <p:custDataLst>
              <p:tags r:id="rId46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1" name="cdtMasterTags_CL18 Id3091"/>
          <p:cNvCxnSpPr/>
          <p:nvPr>
            <p:custDataLst>
              <p:tags r:id="rId47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2" name="cdtMasterTags_CL19 Id3092"/>
          <p:cNvCxnSpPr/>
          <p:nvPr>
            <p:custDataLst>
              <p:tags r:id="rId48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3" name="cdtMasterTags_CL20 Id3093"/>
          <p:cNvCxnSpPr/>
          <p:nvPr>
            <p:custDataLst>
              <p:tags r:id="rId49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4" name="cdtMasterTags_CL21 Id3094"/>
          <p:cNvCxnSpPr/>
          <p:nvPr>
            <p:custDataLst>
              <p:tags r:id="rId50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5" name="cdtMasterTags_CL22 Id3095"/>
          <p:cNvCxnSpPr/>
          <p:nvPr>
            <p:custDataLst>
              <p:tags r:id="rId51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96" name="cdtMasterTags"/>
          <p:cNvCxnSpPr/>
          <p:nvPr>
            <p:custDataLst>
              <p:tags r:id="rId52"/>
            </p:custDataLst>
          </p:nvPr>
        </p:nvCxnSpPr>
        <p:spPr bwMode="auto">
          <a:xfrm>
            <a:off x="0" y="0"/>
            <a:ext cx="0" cy="0"/>
          </a:xfrm>
          <a:prstGeom prst="line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" name="Gruppieren 3"/>
          <p:cNvGrpSpPr/>
          <p:nvPr/>
        </p:nvGrpSpPr>
        <p:grpSpPr>
          <a:xfrm>
            <a:off x="-161915" y="-216000"/>
            <a:ext cx="9466669" cy="7290000"/>
            <a:chOff x="-216000" y="-216000"/>
            <a:chExt cx="12628800" cy="7290000"/>
          </a:xfrm>
        </p:grpSpPr>
        <p:cxnSp>
          <p:nvCxnSpPr>
            <p:cNvPr id="3" name="Gerade Verbindung 2"/>
            <p:cNvCxnSpPr/>
            <p:nvPr userDrawn="1"/>
          </p:nvCxnSpPr>
          <p:spPr bwMode="auto">
            <a:xfrm>
              <a:off x="719777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Gerade Verbindung 35"/>
            <p:cNvCxnSpPr/>
            <p:nvPr userDrawn="1"/>
          </p:nvCxnSpPr>
          <p:spPr bwMode="auto">
            <a:xfrm>
              <a:off x="6100390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Gerade Verbindung 36"/>
            <p:cNvCxnSpPr/>
            <p:nvPr userDrawn="1"/>
          </p:nvCxnSpPr>
          <p:spPr bwMode="auto">
            <a:xfrm>
              <a:off x="6291296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Gerade Verbindung 37"/>
            <p:cNvCxnSpPr/>
            <p:nvPr userDrawn="1"/>
          </p:nvCxnSpPr>
          <p:spPr bwMode="auto">
            <a:xfrm>
              <a:off x="8788873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9" name="Gerade Verbindung 38"/>
            <p:cNvCxnSpPr/>
            <p:nvPr userDrawn="1"/>
          </p:nvCxnSpPr>
          <p:spPr bwMode="auto">
            <a:xfrm>
              <a:off x="11670694" y="-216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Gerade Verbindung 39"/>
            <p:cNvCxnSpPr/>
            <p:nvPr userDrawn="1"/>
          </p:nvCxnSpPr>
          <p:spPr bwMode="auto">
            <a:xfrm rot="5400000">
              <a:off x="123228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Gerade Verbindung 40"/>
            <p:cNvCxnSpPr/>
            <p:nvPr userDrawn="1"/>
          </p:nvCxnSpPr>
          <p:spPr bwMode="auto">
            <a:xfrm rot="5400000">
              <a:off x="12322800" y="945844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Gerade Verbindung 41"/>
            <p:cNvCxnSpPr/>
            <p:nvPr userDrawn="1"/>
          </p:nvCxnSpPr>
          <p:spPr bwMode="auto">
            <a:xfrm rot="5400000">
              <a:off x="123228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Gerade Verbindung 42"/>
            <p:cNvCxnSpPr/>
            <p:nvPr userDrawn="1"/>
          </p:nvCxnSpPr>
          <p:spPr bwMode="auto">
            <a:xfrm rot="5400000">
              <a:off x="123228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Gerade Verbindung 43"/>
            <p:cNvCxnSpPr/>
            <p:nvPr userDrawn="1"/>
          </p:nvCxnSpPr>
          <p:spPr bwMode="auto">
            <a:xfrm rot="5400000">
              <a:off x="123228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Gerade Verbindung 44"/>
            <p:cNvCxnSpPr/>
            <p:nvPr userDrawn="1"/>
          </p:nvCxnSpPr>
          <p:spPr bwMode="auto">
            <a:xfrm rot="5400000">
              <a:off x="123228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Gerade Verbindung 51"/>
            <p:cNvCxnSpPr/>
            <p:nvPr userDrawn="1"/>
          </p:nvCxnSpPr>
          <p:spPr bwMode="auto">
            <a:xfrm>
              <a:off x="719777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3" name="Gerade Verbindung 52"/>
            <p:cNvCxnSpPr/>
            <p:nvPr userDrawn="1"/>
          </p:nvCxnSpPr>
          <p:spPr bwMode="auto">
            <a:xfrm>
              <a:off x="6100390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Gerade Verbindung 53"/>
            <p:cNvCxnSpPr/>
            <p:nvPr userDrawn="1"/>
          </p:nvCxnSpPr>
          <p:spPr bwMode="auto">
            <a:xfrm>
              <a:off x="6291296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Gerade Verbindung 54"/>
            <p:cNvCxnSpPr/>
            <p:nvPr userDrawn="1"/>
          </p:nvCxnSpPr>
          <p:spPr bwMode="auto">
            <a:xfrm>
              <a:off x="8788873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Gerade Verbindung 55"/>
            <p:cNvCxnSpPr/>
            <p:nvPr userDrawn="1"/>
          </p:nvCxnSpPr>
          <p:spPr bwMode="auto">
            <a:xfrm>
              <a:off x="11670694" y="68940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Gerade Verbindung 56"/>
            <p:cNvCxnSpPr/>
            <p:nvPr userDrawn="1"/>
          </p:nvCxnSpPr>
          <p:spPr bwMode="auto">
            <a:xfrm rot="5400000">
              <a:off x="-126000" y="242887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Gerade Verbindung 57"/>
            <p:cNvCxnSpPr/>
            <p:nvPr userDrawn="1"/>
          </p:nvCxnSpPr>
          <p:spPr bwMode="auto">
            <a:xfrm rot="5400000">
              <a:off x="-126000" y="94680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Gerade Verbindung 58"/>
            <p:cNvCxnSpPr/>
            <p:nvPr userDrawn="1"/>
          </p:nvCxnSpPr>
          <p:spPr bwMode="auto">
            <a:xfrm rot="5400000">
              <a:off x="-126000" y="1351450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Gerade Verbindung 59"/>
            <p:cNvCxnSpPr/>
            <p:nvPr userDrawn="1"/>
          </p:nvCxnSpPr>
          <p:spPr bwMode="auto">
            <a:xfrm rot="5400000">
              <a:off x="-126000" y="3653512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Gerade Verbindung 60"/>
            <p:cNvCxnSpPr/>
            <p:nvPr userDrawn="1"/>
          </p:nvCxnSpPr>
          <p:spPr bwMode="auto">
            <a:xfrm rot="5400000">
              <a:off x="-126000" y="3801055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Gerade Verbindung 61"/>
            <p:cNvCxnSpPr/>
            <p:nvPr userDrawn="1"/>
          </p:nvCxnSpPr>
          <p:spPr bwMode="auto">
            <a:xfrm rot="5400000">
              <a:off x="-126000" y="6101999"/>
              <a:ext cx="0" cy="180000"/>
            </a:xfrm>
            <a:prstGeom prst="line">
              <a:avLst/>
            </a:prstGeom>
            <a:solidFill>
              <a:schemeClr val="tx2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3" name="cdtText Box 133 Id16"/>
          <p:cNvSpPr txBox="1">
            <a:spLocks noChangeArrowheads="1"/>
          </p:cNvSpPr>
          <p:nvPr>
            <p:custDataLst>
              <p:tags r:id="rId53"/>
            </p:custDataLst>
          </p:nvPr>
        </p:nvSpPr>
        <p:spPr bwMode="auto">
          <a:xfrm>
            <a:off x="0" y="6200775"/>
            <a:ext cx="91440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522000" tIns="144000" rIns="3211200" bIns="0" anchor="ctr"/>
          <a:lstStyle/>
          <a:p>
            <a:r>
              <a:rPr lang="de-CH" sz="1000" b="1" noProof="0">
                <a:solidFill>
                  <a:srgbClr val="879BAA"/>
                </a:solidFill>
              </a:rPr>
              <a:t>Restricted © Siemens Switzerland Ltd 2017</a:t>
            </a:r>
            <a:endParaRPr lang="de-DE" sz="1000" b="1" noProof="0" dirty="0">
              <a:solidFill>
                <a:srgbClr val="879BAA"/>
              </a:solidFill>
            </a:endParaRPr>
          </a:p>
        </p:txBody>
      </p:sp>
      <p:sp>
        <p:nvSpPr>
          <p:cNvPr id="64" name="cdtTextBox 12 Id17"/>
          <p:cNvSpPr txBox="1"/>
          <p:nvPr>
            <p:custDataLst>
              <p:tags r:id="rId54"/>
            </p:custDataLst>
          </p:nvPr>
        </p:nvSpPr>
        <p:spPr>
          <a:xfrm>
            <a:off x="0" y="6597650"/>
            <a:ext cx="2947637" cy="26035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xx.xx.2017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5" name="cdtTextBox 11 Id18"/>
          <p:cNvSpPr txBox="1"/>
          <p:nvPr>
            <p:custDataLst>
              <p:tags r:id="rId55"/>
            </p:custDataLst>
          </p:nvPr>
        </p:nvSpPr>
        <p:spPr>
          <a:xfrm>
            <a:off x="0" y="6597650"/>
            <a:ext cx="1323275" cy="260350"/>
          </a:xfrm>
          <a:prstGeom prst="rect">
            <a:avLst/>
          </a:prstGeom>
          <a:noFill/>
        </p:spPr>
        <p:txBody>
          <a:bodyPr wrap="square" lIns="5220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de-DE" sz="1000" noProof="0" dirty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de-DE" sz="1000" noProof="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‹#›</a:t>
            </a:fld>
            <a:endParaRPr lang="de-DE" sz="1000" noProof="0" dirty="0">
              <a:solidFill>
                <a:srgbClr val="000000"/>
              </a:solidFill>
            </a:endParaRPr>
          </a:p>
        </p:txBody>
      </p:sp>
      <p:sp>
        <p:nvSpPr>
          <p:cNvPr id="66" name="cdtTextBox 13 Id19"/>
          <p:cNvSpPr txBox="1"/>
          <p:nvPr>
            <p:custDataLst>
              <p:tags r:id="rId56"/>
            </p:custDataLst>
          </p:nvPr>
        </p:nvSpPr>
        <p:spPr>
          <a:xfrm>
            <a:off x="2839345" y="6597650"/>
            <a:ext cx="6304654" cy="260350"/>
          </a:xfrm>
          <a:prstGeom prst="rect">
            <a:avLst/>
          </a:prstGeom>
          <a:noFill/>
        </p:spPr>
        <p:txBody>
          <a:bodyPr wrap="square" lIns="0" tIns="0" rIns="3960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de-DE" sz="1000" noProof="0">
                <a:solidFill>
                  <a:srgbClr val="000000"/>
                </a:solidFill>
              </a:rPr>
              <a:t>Presenter / Department</a:t>
            </a:r>
            <a:endParaRPr lang="de-DE" sz="1000" noProof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47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</p:sldLayoutIdLst>
  <p:hf hdr="0"/>
  <p:txStyles>
    <p:titleStyle>
      <a:lvl1pPr marL="0" indent="0" algn="l" rtl="0" eaLnBrk="1" fontAlgn="base" hangingPunct="1">
        <a:spcBef>
          <a:spcPct val="0"/>
        </a:spcBef>
        <a:spcAft>
          <a:spcPct val="0"/>
        </a:spcAft>
        <a:tabLst>
          <a:tab pos="5743575" algn="l"/>
        </a:tabLst>
        <a:defRPr sz="2200" b="1" baseline="0">
          <a:solidFill>
            <a:srgbClr val="00646E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marL="0" indent="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Arial" pitchFamily="34" charset="0"/>
        <a:buNone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tabLst/>
        <a:defRPr baseline="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emf"/><Relationship Id="rId5" Type="http://schemas.openxmlformats.org/officeDocument/2006/relationships/image" Target="../media/image16.jpe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.emf"/><Relationship Id="rId7" Type="http://schemas.openxmlformats.org/officeDocument/2006/relationships/image" Target="../media/image3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.emf"/><Relationship Id="rId7" Type="http://schemas.openxmlformats.org/officeDocument/2006/relationships/image" Target="../media/image4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4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.emf"/><Relationship Id="rId7" Type="http://schemas.openxmlformats.org/officeDocument/2006/relationships/image" Target="../media/image59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1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.emf"/><Relationship Id="rId5" Type="http://schemas.openxmlformats.org/officeDocument/2006/relationships/image" Target="../media/image16.jpeg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7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14"/>
          <p:cNvPicPr>
            <a:picLocks noGrp="1" noChangeAspect="1"/>
          </p:cNvPicPr>
          <p:nvPr>
            <p:ph type="pic" sz="quarter" idx="18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30747" y="3417125"/>
            <a:ext cx="4857470" cy="2340314"/>
          </a:xfrm>
        </p:spPr>
        <p:txBody>
          <a:bodyPr/>
          <a:lstStyle/>
          <a:p>
            <a:r>
              <a:rPr lang="en-US" dirty="0"/>
              <a:t>Annotation Tool</a:t>
            </a:r>
            <a:br>
              <a:rPr lang="en-US" dirty="0"/>
            </a:br>
            <a:r>
              <a:rPr lang="en-US" dirty="0"/>
              <a:t>Development Update</a:t>
            </a:r>
            <a:endParaRPr lang="en-US" sz="2200" b="0" dirty="0"/>
          </a:p>
        </p:txBody>
      </p:sp>
      <p:sp>
        <p:nvSpPr>
          <p:cNvPr id="18" name="Textplatzhalter 17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6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Restricted © Siemens Switzerland Ltd 2017</a:t>
            </a:r>
            <a:endParaRPr lang="en-US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siemens.ch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631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endParaRPr lang="en-US" altLang="zh-CN" dirty="0"/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</a:rPr>
              <a:t>    </a:t>
            </a:r>
            <a:r>
              <a:rPr lang="zh-CN" altLang="en-US" sz="2000" kern="0" dirty="0">
                <a:solidFill>
                  <a:srgbClr val="000000"/>
                </a:solidFill>
              </a:rPr>
              <a:t>难以一帧确定人体全部关键点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EBC6F1-2B95-4497-94B1-7E697D700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34" y="1230995"/>
            <a:ext cx="4263366" cy="5084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90E5B2-75A8-4199-A1B8-4ED3655FC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34767"/>
            <a:ext cx="4263366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04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br>
              <a:rPr lang="en-US" dirty="0"/>
            </a:br>
            <a:r>
              <a:rPr lang="en-US" dirty="0"/>
              <a:t> </a:t>
            </a:r>
            <a:r>
              <a:rPr lang="en-US" sz="2400" kern="0" dirty="0">
                <a:solidFill>
                  <a:srgbClr val="000000"/>
                </a:solidFill>
              </a:rPr>
              <a:t>OPENPOSE</a:t>
            </a:r>
            <a:r>
              <a:rPr lang="zh-CN" altLang="en-US" sz="2400" kern="0" dirty="0">
                <a:solidFill>
                  <a:srgbClr val="000000"/>
                </a:solidFill>
              </a:rPr>
              <a:t>依赖头部定位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需要手动标点</a:t>
            </a:r>
            <a:endParaRPr lang="en-US" kern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9BD55-3F29-4B8A-AE6B-85E050580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2"/>
            <a:ext cx="4263366" cy="508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7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待开发功能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17094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待开发功能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1066800" y="1828800"/>
            <a:ext cx="6248400" cy="28956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以</a:t>
            </a:r>
            <a:r>
              <a:rPr lang="en-US" altLang="zh-CN" kern="0" dirty="0"/>
              <a:t>COCO</a:t>
            </a:r>
            <a:r>
              <a:rPr lang="zh-CN" altLang="en-US" kern="0" dirty="0"/>
              <a:t>格式输出</a:t>
            </a:r>
            <a:r>
              <a:rPr lang="en-US" altLang="zh-CN" kern="0" dirty="0"/>
              <a:t>json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光流法 </a:t>
            </a:r>
            <a:r>
              <a:rPr lang="en-US" altLang="zh-CN" kern="0" dirty="0"/>
              <a:t>(e.g. </a:t>
            </a:r>
            <a:r>
              <a:rPr lang="en-US" dirty="0"/>
              <a:t>Recurrent All-Pairs Field Transforms, RAFT</a:t>
            </a:r>
            <a:r>
              <a:rPr lang="en-US" altLang="zh-CN" kern="0" dirty="0"/>
              <a:t>) </a:t>
            </a:r>
            <a:r>
              <a:rPr lang="zh-CN" altLang="en-US" kern="0" dirty="0"/>
              <a:t>向前向后自动添加标注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拓展工具应用场景（矩形，圆形标注，更自由的</a:t>
            </a:r>
            <a:r>
              <a:rPr lang="en-US" altLang="zh-CN" kern="0" dirty="0"/>
              <a:t>I/O</a:t>
            </a:r>
            <a:r>
              <a:rPr lang="zh-CN" altLang="en-US" kern="0" dirty="0"/>
              <a:t>格式）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                     。</a:t>
            </a: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78855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597244" y="2905174"/>
            <a:ext cx="2286000" cy="1047652"/>
          </a:xfrm>
        </p:spPr>
        <p:txBody>
          <a:bodyPr/>
          <a:lstStyle/>
          <a:p>
            <a:r>
              <a:rPr lang="zh-CN" altLang="en-US" sz="4800" dirty="0"/>
              <a:t>谢谢！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92599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platzhalter 7"/>
          <p:cNvSpPr txBox="1">
            <a:spLocks/>
          </p:cNvSpPr>
          <p:nvPr/>
        </p:nvSpPr>
        <p:spPr bwMode="gray">
          <a:xfrm>
            <a:off x="362612" y="4848539"/>
            <a:ext cx="4246366" cy="462508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572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8580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2" dirty="0"/>
          </a:p>
        </p:txBody>
      </p:sp>
      <p:sp>
        <p:nvSpPr>
          <p:cNvPr id="3" name="Headline">
            <a:extLst>
              <a:ext uri="{FF2B5EF4-FFF2-40B4-BE49-F238E27FC236}">
                <a16:creationId xmlns:a16="http://schemas.microsoft.com/office/drawing/2014/main" id="{354FF4F7-57F2-4968-B1F3-61B53D60F1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612" y="3116875"/>
            <a:ext cx="5513119" cy="1248262"/>
          </a:xfrm>
        </p:spPr>
        <p:txBody>
          <a:bodyPr/>
          <a:lstStyle/>
          <a:p>
            <a:r>
              <a:rPr lang="en-US" altLang="zh-CN" dirty="0"/>
              <a:t>Annotation Tool Development Update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65809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line">
            <a:extLst>
              <a:ext uri="{FF2B5EF4-FFF2-40B4-BE49-F238E27FC236}">
                <a16:creationId xmlns:a16="http://schemas.microsoft.com/office/drawing/2014/main" id="{92152CE7-92F8-4813-9490-98DBE2E8F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  <a:endParaRPr lang="en-GB" dirty="0"/>
          </a:p>
        </p:txBody>
      </p:sp>
      <p:sp>
        <p:nvSpPr>
          <p:cNvPr id="3" name="Content">
            <a:extLst>
              <a:ext uri="{FF2B5EF4-FFF2-40B4-BE49-F238E27FC236}">
                <a16:creationId xmlns:a16="http://schemas.microsoft.com/office/drawing/2014/main" id="{8ABBD6CA-CCCC-4248-8B0C-DCCA08AE89F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U</a:t>
            </a:r>
            <a:r>
              <a:rPr lang="en-US" altLang="zh-CN" dirty="0"/>
              <a:t>pdated Functions</a:t>
            </a:r>
            <a:r>
              <a:rPr lang="en-US" dirty="0"/>
              <a:t>	3</a:t>
            </a:r>
          </a:p>
          <a:p>
            <a:pPr lvl="1"/>
            <a:r>
              <a:rPr lang="en-US" dirty="0"/>
              <a:t>F</a:t>
            </a:r>
            <a:r>
              <a:rPr lang="en-US" altLang="zh-CN" dirty="0"/>
              <a:t>ile I/O</a:t>
            </a:r>
            <a:r>
              <a:rPr lang="en-US" dirty="0"/>
              <a:t>	4</a:t>
            </a:r>
            <a:endParaRPr lang="en-US" altLang="zh-CN" dirty="0"/>
          </a:p>
          <a:p>
            <a:pPr lvl="1"/>
            <a:r>
              <a:rPr lang="en-US" dirty="0"/>
              <a:t>K</a:t>
            </a:r>
            <a:r>
              <a:rPr lang="en-US" altLang="zh-CN" dirty="0"/>
              <a:t>ey Points Editing	5</a:t>
            </a:r>
            <a:endParaRPr lang="en-US" dirty="0"/>
          </a:p>
          <a:p>
            <a:r>
              <a:rPr lang="en-US" dirty="0"/>
              <a:t>RAFT	6</a:t>
            </a:r>
          </a:p>
          <a:p>
            <a:pPr lvl="1"/>
            <a:r>
              <a:rPr lang="en-US" dirty="0"/>
              <a:t>Principle	7</a:t>
            </a:r>
          </a:p>
          <a:p>
            <a:pPr lvl="1"/>
            <a:r>
              <a:rPr lang="en-US" dirty="0"/>
              <a:t>Usage	8</a:t>
            </a:r>
          </a:p>
          <a:p>
            <a:r>
              <a:rPr lang="en-US" dirty="0"/>
              <a:t>Problem Encountered	9</a:t>
            </a:r>
          </a:p>
          <a:p>
            <a:r>
              <a:rPr lang="en-US" dirty="0"/>
              <a:t>F</a:t>
            </a:r>
            <a:r>
              <a:rPr lang="en-US" altLang="zh-CN" dirty="0"/>
              <a:t>uture Direction</a:t>
            </a:r>
            <a:r>
              <a:rPr lang="en-US" dirty="0"/>
              <a:t>	</a:t>
            </a:r>
            <a:r>
              <a:rPr lang="en-US" altLang="zh-CN" dirty="0"/>
              <a:t>14</a:t>
            </a:r>
            <a:endParaRPr lang="en-US" dirty="0"/>
          </a:p>
        </p:txBody>
      </p:sp>
      <p:pic>
        <p:nvPicPr>
          <p:cNvPr id="8" name="Picture" descr="A picture containing white, indoor, electronics&#10;&#10;Description generated with high confidence">
            <a:extLst>
              <a:ext uri="{FF2B5EF4-FFF2-40B4-BE49-F238E27FC236}">
                <a16:creationId xmlns:a16="http://schemas.microsoft.com/office/drawing/2014/main" id="{EF54425A-4052-476A-A844-D0213EC22BF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639990" y="2072788"/>
            <a:ext cx="3392321" cy="1906093"/>
          </a:xfrm>
        </p:spPr>
      </p:pic>
      <p:sp>
        <p:nvSpPr>
          <p:cNvPr id="5" name="Footnote">
            <a:extLst>
              <a:ext uri="{FF2B5EF4-FFF2-40B4-BE49-F238E27FC236}">
                <a16:creationId xmlns:a16="http://schemas.microsoft.com/office/drawing/2014/main" id="{5028CD24-C631-4FDD-82D7-BDC3E741724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Author">
            <a:extLst>
              <a:ext uri="{FF2B5EF4-FFF2-40B4-BE49-F238E27FC236}">
                <a16:creationId xmlns:a16="http://schemas.microsoft.com/office/drawing/2014/main" id="{85DB7A4A-5C6E-4630-8410-3E1EBEFA316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432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U</a:t>
            </a:r>
            <a:r>
              <a:rPr lang="en-US" altLang="zh-CN" dirty="0" err="1"/>
              <a:t>pdated</a:t>
            </a:r>
            <a:r>
              <a:rPr lang="en-US" altLang="zh-CN" dirty="0"/>
              <a:t> Functions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1594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80DEA-405C-4303-ACCC-4334C9E9FD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3117" b="65741"/>
          <a:stretch/>
        </p:blipFill>
        <p:spPr>
          <a:xfrm>
            <a:off x="4476225" y="2448287"/>
            <a:ext cx="2224446" cy="2735192"/>
          </a:xfrm>
          <a:prstGeom prst="rect">
            <a:avLst/>
          </a:prstGeom>
        </p:spPr>
      </p:pic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Updated Functions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File I/O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A8B9691F-1F30-4F87-8A6C-B13794A00780}"/>
              </a:ext>
            </a:extLst>
          </p:cNvPr>
          <p:cNvSpPr txBox="1">
            <a:spLocks/>
          </p:cNvSpPr>
          <p:nvPr/>
        </p:nvSpPr>
        <p:spPr>
          <a:xfrm>
            <a:off x="1449968" y="3112031"/>
            <a:ext cx="2539037" cy="148352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Load Optical Flow Result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Output</a:t>
            </a:r>
            <a:r>
              <a:rPr lang="zh-CN" altLang="en-US" kern="0" dirty="0"/>
              <a:t> </a:t>
            </a:r>
            <a:r>
              <a:rPr lang="en-US" altLang="zh-CN" kern="0" dirty="0"/>
              <a:t>COCO</a:t>
            </a:r>
            <a:r>
              <a:rPr lang="zh-CN" altLang="en-US" kern="0" dirty="0"/>
              <a:t> </a:t>
            </a:r>
            <a:r>
              <a:rPr lang="en-US" altLang="zh-CN" kern="0" dirty="0"/>
              <a:t>as json</a:t>
            </a:r>
            <a:r>
              <a:rPr lang="zh-CN" altLang="en-US" kern="0" dirty="0"/>
              <a:t> </a:t>
            </a:r>
            <a:r>
              <a:rPr lang="en-US" altLang="zh-CN" kern="0" dirty="0"/>
              <a:t>file</a:t>
            </a:r>
            <a:endParaRPr lang="en-US" altLang="zh-CN" u="sng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Output Optical Flow Result</a:t>
            </a:r>
          </a:p>
          <a:p>
            <a:pPr lvl="1">
              <a:buClrTx/>
              <a:tabLst>
                <a:tab pos="5112544" algn="r"/>
              </a:tabLst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216647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Updated Functions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Key Point Editing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23742-0282-40C7-9047-64334D1A3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315" y="2059994"/>
            <a:ext cx="2943401" cy="3510005"/>
          </a:xfrm>
          <a:prstGeom prst="rect">
            <a:avLst/>
          </a:prstGeom>
        </p:spPr>
      </p:pic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C820EA5A-20C8-4359-92CD-26B6E259FC0B}"/>
              </a:ext>
            </a:extLst>
          </p:cNvPr>
          <p:cNvSpPr txBox="1">
            <a:spLocks/>
          </p:cNvSpPr>
          <p:nvPr/>
        </p:nvSpPr>
        <p:spPr>
          <a:xfrm>
            <a:off x="1489035" y="3112031"/>
            <a:ext cx="280551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Directly operate on image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left click to select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hold A and left click to add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D to delete selected point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    - hold ctrl to move point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938925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440000"/>
          </a:xfrm>
        </p:spPr>
        <p:txBody>
          <a:bodyPr/>
          <a:lstStyle/>
          <a:p>
            <a:r>
              <a:rPr lang="en-US" dirty="0"/>
              <a:t>Annotation Tool Development</a:t>
            </a:r>
            <a:br>
              <a:rPr lang="en-US" dirty="0"/>
            </a:br>
            <a:r>
              <a:rPr lang="en-US" dirty="0"/>
              <a:t>Table of content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基础功能</a:t>
            </a:r>
            <a:r>
              <a:rPr lang="en-US" dirty="0"/>
              <a:t>	3</a:t>
            </a:r>
          </a:p>
          <a:p>
            <a:pPr lvl="5">
              <a:buClrTx/>
              <a:tabLst>
                <a:tab pos="6804025" algn="r"/>
              </a:tabLst>
            </a:pPr>
            <a:r>
              <a:rPr lang="zh-CN" altLang="en-US" b="0" dirty="0"/>
              <a:t>文件</a:t>
            </a:r>
            <a:r>
              <a:rPr lang="en-US" altLang="zh-CN" b="0" dirty="0"/>
              <a:t>I/O</a:t>
            </a:r>
            <a:r>
              <a:rPr lang="en-US" b="0" dirty="0"/>
              <a:t>	</a:t>
            </a:r>
            <a:r>
              <a:rPr lang="en-US" altLang="zh-CN" b="0" dirty="0"/>
              <a:t>4</a:t>
            </a:r>
          </a:p>
          <a:p>
            <a:pPr lvl="5">
              <a:buClrTx/>
              <a:tabLst>
                <a:tab pos="6804025" algn="r"/>
              </a:tabLst>
            </a:pPr>
            <a:r>
              <a:rPr lang="zh-CN" altLang="en-US" b="0" dirty="0"/>
              <a:t>关键点编辑</a:t>
            </a:r>
            <a:r>
              <a:rPr lang="en-US" b="0" dirty="0"/>
              <a:t>	</a:t>
            </a:r>
            <a:r>
              <a:rPr lang="en-US" altLang="zh-CN" b="0" dirty="0"/>
              <a:t>5</a:t>
            </a:r>
            <a:endParaRPr lang="en-US" b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界面介绍</a:t>
            </a:r>
            <a:r>
              <a:rPr lang="en-US" dirty="0"/>
              <a:t> 	</a:t>
            </a:r>
            <a:r>
              <a:rPr lang="en-US" altLang="zh-CN" dirty="0"/>
              <a:t>6</a:t>
            </a:r>
            <a:endParaRPr lang="en-US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遇到的问题</a:t>
            </a:r>
            <a:r>
              <a:rPr lang="en-US" dirty="0"/>
              <a:t>	</a:t>
            </a:r>
            <a:r>
              <a:rPr lang="en-US" altLang="zh-CN" dirty="0"/>
              <a:t>8</a:t>
            </a:r>
            <a:endParaRPr lang="en-US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dirty="0"/>
              <a:t>待开发功能</a:t>
            </a:r>
            <a:r>
              <a:rPr lang="en-US" dirty="0"/>
              <a:t>	</a:t>
            </a:r>
            <a:r>
              <a:rPr lang="en-US" altLang="zh-CN" dirty="0"/>
              <a:t>12</a:t>
            </a:r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99635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RAFT</a:t>
            </a:r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02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RAFT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Principle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CAD7C9-74DF-4F9C-9741-53F47CD57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08" y="2756263"/>
            <a:ext cx="7929730" cy="28627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A81B839-D4A6-45F0-914D-76CEA049B326}"/>
              </a:ext>
            </a:extLst>
          </p:cNvPr>
          <p:cNvSpPr/>
          <p:nvPr/>
        </p:nvSpPr>
        <p:spPr>
          <a:xfrm>
            <a:off x="674408" y="2670379"/>
            <a:ext cx="2170961" cy="2862718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8F95AB-4394-4BF6-81E5-51B4BCAEDE3D}"/>
              </a:ext>
            </a:extLst>
          </p:cNvPr>
          <p:cNvSpPr/>
          <p:nvPr/>
        </p:nvSpPr>
        <p:spPr>
          <a:xfrm>
            <a:off x="2845369" y="2784888"/>
            <a:ext cx="2040338" cy="1010193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EA4CA1-203D-476C-BC6A-DA76AE489751}"/>
              </a:ext>
            </a:extLst>
          </p:cNvPr>
          <p:cNvSpPr/>
          <p:nvPr/>
        </p:nvSpPr>
        <p:spPr>
          <a:xfrm>
            <a:off x="3351984" y="3201283"/>
            <a:ext cx="3976164" cy="188462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7">
            <a:extLst>
              <a:ext uri="{FF2B5EF4-FFF2-40B4-BE49-F238E27FC236}">
                <a16:creationId xmlns:a16="http://schemas.microsoft.com/office/drawing/2014/main" id="{6DD29584-0C68-4BE1-B63A-318A1D72E309}"/>
              </a:ext>
            </a:extLst>
          </p:cNvPr>
          <p:cNvSpPr txBox="1">
            <a:spLocks/>
          </p:cNvSpPr>
          <p:nvPr/>
        </p:nvSpPr>
        <p:spPr>
          <a:xfrm>
            <a:off x="2718251" y="2425769"/>
            <a:ext cx="254236" cy="21000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1</a:t>
            </a:r>
            <a:endParaRPr lang="en-US" sz="1202" dirty="0"/>
          </a:p>
        </p:txBody>
      </p:sp>
      <p:sp>
        <p:nvSpPr>
          <p:cNvPr id="14" name="Subtitle 7">
            <a:extLst>
              <a:ext uri="{FF2B5EF4-FFF2-40B4-BE49-F238E27FC236}">
                <a16:creationId xmlns:a16="http://schemas.microsoft.com/office/drawing/2014/main" id="{979A2AE8-3C96-4455-AD68-B4D378605999}"/>
              </a:ext>
            </a:extLst>
          </p:cNvPr>
          <p:cNvSpPr txBox="1">
            <a:spLocks/>
          </p:cNvSpPr>
          <p:nvPr/>
        </p:nvSpPr>
        <p:spPr>
          <a:xfrm>
            <a:off x="4777038" y="2567053"/>
            <a:ext cx="217337" cy="20665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2</a:t>
            </a:r>
            <a:endParaRPr lang="en-US" sz="1202" dirty="0"/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AFE3C174-E564-4334-BB2C-83E0D930CF65}"/>
              </a:ext>
            </a:extLst>
          </p:cNvPr>
          <p:cNvSpPr txBox="1">
            <a:spLocks/>
          </p:cNvSpPr>
          <p:nvPr/>
        </p:nvSpPr>
        <p:spPr>
          <a:xfrm>
            <a:off x="7201030" y="2964176"/>
            <a:ext cx="254236" cy="210006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2" dirty="0"/>
              <a:t>3</a:t>
            </a:r>
            <a:endParaRPr lang="en-US" sz="1202" dirty="0"/>
          </a:p>
        </p:txBody>
      </p:sp>
    </p:spTree>
    <p:extLst>
      <p:ext uri="{BB962C8B-B14F-4D97-AF65-F5344CB8AC3E}">
        <p14:creationId xmlns:p14="http://schemas.microsoft.com/office/powerpoint/2010/main" val="1288810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RAFT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Usage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332042-63CB-4893-B05A-55D781C4DAC5}"/>
              </a:ext>
            </a:extLst>
          </p:cNvPr>
          <p:cNvSpPr/>
          <p:nvPr/>
        </p:nvSpPr>
        <p:spPr>
          <a:xfrm>
            <a:off x="1289520" y="3028220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OPENPOSE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2CCF206-B7D8-414B-B9EE-7998F48059DD}"/>
              </a:ext>
            </a:extLst>
          </p:cNvPr>
          <p:cNvSpPr/>
          <p:nvPr/>
        </p:nvSpPr>
        <p:spPr>
          <a:xfrm>
            <a:off x="3274339" y="301675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Server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9112C-B8EA-4AFE-948C-363EC293080D}"/>
              </a:ext>
            </a:extLst>
          </p:cNvPr>
          <p:cNvCxnSpPr>
            <a:stCxn id="2" idx="3"/>
            <a:endCxn id="12" idx="1"/>
          </p:cNvCxnSpPr>
          <p:nvPr/>
        </p:nvCxnSpPr>
        <p:spPr>
          <a:xfrm flipV="1">
            <a:off x="2698933" y="3405942"/>
            <a:ext cx="575406" cy="11468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30486774-6DDC-4EDB-8FF2-357CD1A0F00E}"/>
              </a:ext>
            </a:extLst>
          </p:cNvPr>
          <p:cNvSpPr/>
          <p:nvPr/>
        </p:nvSpPr>
        <p:spPr>
          <a:xfrm>
            <a:off x="5259157" y="301675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R</a:t>
            </a:r>
            <a:r>
              <a:rPr lang="en-US" altLang="zh-CN" dirty="0"/>
              <a:t>esult</a:t>
            </a:r>
            <a:endParaRPr lang="en-US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9CCE3AA-EA7C-4554-B907-21AEF67341DE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4683751" y="3405941"/>
            <a:ext cx="575406" cy="1"/>
          </a:xfrm>
          <a:prstGeom prst="straightConnector1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B2A2A-FA20-49AA-803B-8A296B2509CD}"/>
              </a:ext>
            </a:extLst>
          </p:cNvPr>
          <p:cNvSpPr/>
          <p:nvPr/>
        </p:nvSpPr>
        <p:spPr>
          <a:xfrm>
            <a:off x="6436211" y="4427703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  <a:r>
              <a:rPr lang="en-US" altLang="zh-CN" dirty="0"/>
              <a:t>ove </a:t>
            </a:r>
            <a:r>
              <a:rPr lang="en-US" altLang="zh-CN" dirty="0" err="1"/>
              <a:t>KeyPoints</a:t>
            </a:r>
            <a:endParaRPr lang="en-US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D9FF102E-B0E1-4622-A9D4-EB6291F4D645}"/>
              </a:ext>
            </a:extLst>
          </p:cNvPr>
          <p:cNvCxnSpPr>
            <a:cxnSpLocks/>
            <a:stCxn id="15" idx="3"/>
            <a:endCxn id="21" idx="0"/>
          </p:cNvCxnSpPr>
          <p:nvPr/>
        </p:nvCxnSpPr>
        <p:spPr>
          <a:xfrm>
            <a:off x="6668568" y="3405942"/>
            <a:ext cx="472349" cy="1021761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88900DDF-F6A9-4461-8197-3AEBF2F31597}"/>
              </a:ext>
            </a:extLst>
          </p:cNvPr>
          <p:cNvCxnSpPr>
            <a:cxnSpLocks/>
            <a:stCxn id="21" idx="1"/>
            <a:endCxn id="15" idx="2"/>
          </p:cNvCxnSpPr>
          <p:nvPr/>
        </p:nvCxnSpPr>
        <p:spPr>
          <a:xfrm rot="10800000">
            <a:off x="5963863" y="3795131"/>
            <a:ext cx="472349" cy="1021762"/>
          </a:xfrm>
          <a:prstGeom prst="bentConnector2">
            <a:avLst/>
          </a:prstGeom>
          <a:ln w="12700" cap="rnd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2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Problem </a:t>
            </a:r>
            <a:r>
              <a:rPr lang="en-US" dirty="0"/>
              <a:t>Encountered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476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906CD34-0475-4A39-AA46-6B08ECEDA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732" y="2670379"/>
            <a:ext cx="1026336" cy="22191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03A050-DCCC-4853-958D-290754EF0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943" y="2668973"/>
            <a:ext cx="1025283" cy="22191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19E313-7020-4144-B5CD-8D7CB1B7F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973" y="2668973"/>
            <a:ext cx="1029066" cy="221917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Inaccuracy in extreme cases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62C04-44DC-4AB8-B1A0-3C97A55A5334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2938" y="2670379"/>
            <a:ext cx="1032223" cy="2217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2F9CA9-6449-4890-9DF2-904C08326C4C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5300" y="2668973"/>
            <a:ext cx="1030528" cy="22191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FFD99-5AC2-4F9F-9CCC-709FA34CD9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06204" y="2670379"/>
            <a:ext cx="1031986" cy="22191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54B2FBC-F4D2-468B-A002-9510B3AC51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9924" y="1853494"/>
            <a:ext cx="1830210" cy="38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1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Inaccuracy in </a:t>
            </a:r>
            <a:r>
              <a:rPr lang="en-US" altLang="zh-CN" sz="2404" b="0" dirty="0">
                <a:solidFill>
                  <a:schemeClr val="tx1"/>
                </a:solidFill>
              </a:rPr>
              <a:t>overexposure</a:t>
            </a:r>
            <a:endParaRPr lang="en-US" sz="2404" b="0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8B06F0-6D22-4F2F-A28F-B73C98D4F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443" y="2678671"/>
            <a:ext cx="1453327" cy="321074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93BFFF8-F061-4E97-BC9F-82A6035E71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6770" y="2678671"/>
            <a:ext cx="1480560" cy="320853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159A3AD-559F-457E-AA95-F28DCD0F8A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5537" y="2678671"/>
            <a:ext cx="1482375" cy="32085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F02DBC4-6D19-48C1-9A6D-217BBD0B6E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483" y="2678671"/>
            <a:ext cx="1484194" cy="320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Result oversize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AEB64FE-2FBD-4125-A231-B7B45BF87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163" y="3547909"/>
            <a:ext cx="3313881" cy="2318803"/>
          </a:xfrm>
          <a:prstGeom prst="rect">
            <a:avLst/>
          </a:prstGeom>
        </p:spPr>
      </p:pic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F578B4D-6CD6-4883-8745-D0888681FF20}"/>
              </a:ext>
            </a:extLst>
          </p:cNvPr>
          <p:cNvSpPr txBox="1">
            <a:spLocks/>
          </p:cNvSpPr>
          <p:nvPr/>
        </p:nvSpPr>
        <p:spPr>
          <a:xfrm>
            <a:off x="992410" y="4119859"/>
            <a:ext cx="3081325" cy="117490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RAFT result takes 100x more is store to disk without any post-processing.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We have few TB videoclips, not feasible (I/O stream or </a:t>
            </a:r>
            <a:r>
              <a:rPr lang="en-US" kern="0" dirty="0" err="1"/>
              <a:t>ffmpeg</a:t>
            </a:r>
            <a:r>
              <a:rPr lang="en-US" kern="0" dirty="0"/>
              <a:t> encode)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CCEF25-7615-435E-AA97-D300578D7F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9620" y="2207991"/>
            <a:ext cx="1369443" cy="1197570"/>
          </a:xfrm>
          <a:prstGeom prst="rect">
            <a:avLst/>
          </a:prstGeom>
        </p:spPr>
      </p:pic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3F101D82-E4E0-4629-BA78-F72A228CE8C6}"/>
              </a:ext>
            </a:extLst>
          </p:cNvPr>
          <p:cNvSpPr txBox="1">
            <a:spLocks/>
          </p:cNvSpPr>
          <p:nvPr/>
        </p:nvSpPr>
        <p:spPr>
          <a:xfrm>
            <a:off x="1106919" y="2599519"/>
            <a:ext cx="3081325" cy="806042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RAFT processes roughly 6 frames per sec, not feasible for real-time annotating</a:t>
            </a:r>
          </a:p>
        </p:txBody>
      </p:sp>
    </p:spTree>
    <p:extLst>
      <p:ext uri="{BB962C8B-B14F-4D97-AF65-F5344CB8AC3E}">
        <p14:creationId xmlns:p14="http://schemas.microsoft.com/office/powerpoint/2010/main" val="283483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de-DE" sz="2705" dirty="0"/>
              <a:t>Problem </a:t>
            </a:r>
            <a:r>
              <a:rPr lang="en-US" sz="2705" dirty="0"/>
              <a:t>Encountered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Block view of CT machine</a:t>
            </a:r>
          </a:p>
        </p:txBody>
      </p:sp>
      <p:sp>
        <p:nvSpPr>
          <p:cNvPr id="18" name="Textplatzhalter 2">
            <a:extLst>
              <a:ext uri="{FF2B5EF4-FFF2-40B4-BE49-F238E27FC236}">
                <a16:creationId xmlns:a16="http://schemas.microsoft.com/office/drawing/2014/main" id="{EF578B4D-6CD6-4883-8745-D0888681FF20}"/>
              </a:ext>
            </a:extLst>
          </p:cNvPr>
          <p:cNvSpPr txBox="1">
            <a:spLocks/>
          </p:cNvSpPr>
          <p:nvPr/>
        </p:nvSpPr>
        <p:spPr>
          <a:xfrm>
            <a:off x="1155514" y="3300291"/>
            <a:ext cx="2805515" cy="52726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193" lvl="1" indent="0">
              <a:buClrTx/>
              <a:buNone/>
              <a:tabLst>
                <a:tab pos="5112544" algn="r"/>
              </a:tabLst>
            </a:pPr>
            <a:r>
              <a:rPr lang="en-US" kern="0" dirty="0"/>
              <a:t>L</a:t>
            </a:r>
            <a:r>
              <a:rPr lang="en-US" altLang="zh-CN" kern="0" dirty="0"/>
              <a:t>oss </a:t>
            </a:r>
            <a:r>
              <a:rPr lang="en-US" altLang="zh-CN" kern="0" dirty="0" err="1"/>
              <a:t>keypoints</a:t>
            </a:r>
            <a:r>
              <a:rPr lang="en-US" altLang="zh-CN" kern="0" dirty="0"/>
              <a:t> due to CT view, need human interaction</a:t>
            </a:r>
            <a:endParaRPr lang="en-US" kern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DF8FF0-EAD7-4E59-97FB-ED99B92F3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1277" y="2261936"/>
            <a:ext cx="1596149" cy="345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64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duct tag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Annotation Tool</a:t>
            </a:r>
          </a:p>
        </p:txBody>
      </p:sp>
      <p:sp>
        <p:nvSpPr>
          <p:cNvPr id="3" name="Headline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</a:t>
            </a:r>
            <a:r>
              <a:rPr lang="en-US" altLang="zh-CN" dirty="0"/>
              <a:t>uture Direction</a:t>
            </a:r>
            <a:endParaRPr lang="de-DE" dirty="0"/>
          </a:p>
        </p:txBody>
      </p:sp>
      <p:sp>
        <p:nvSpPr>
          <p:cNvPr id="4" name="Author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Author | Department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3978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Future Direction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Stage indicator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ACC1746E-57F7-4E20-85E4-7BB836FE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504" y="2670379"/>
            <a:ext cx="2905659" cy="266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5173477-BB77-4978-9AB9-2F33F3F496A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8" y="1881776"/>
            <a:ext cx="3257464" cy="38845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7E1FF8-02C3-487C-B055-5D03AAC4D4A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5000"/>
          </a:blip>
          <a:stretch>
            <a:fillRect/>
          </a:stretch>
        </p:blipFill>
        <p:spPr>
          <a:xfrm>
            <a:off x="4571997" y="1881776"/>
            <a:ext cx="3257464" cy="38845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B56A08-A511-4784-84DB-EC17AB1852D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4571996" y="1881776"/>
            <a:ext cx="3257464" cy="38845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2D8CC21-0B7A-4770-9CEE-1D8CC9D5C34F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5000"/>
          </a:blip>
          <a:stretch>
            <a:fillRect/>
          </a:stretch>
        </p:blipFill>
        <p:spPr>
          <a:xfrm>
            <a:off x="4571996" y="1881776"/>
            <a:ext cx="3257464" cy="38845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8D1DA382-9CC4-4078-A456-CCE6A6C1FBFB}"/>
              </a:ext>
            </a:extLst>
          </p:cNvPr>
          <p:cNvSpPr/>
          <p:nvPr/>
        </p:nvSpPr>
        <p:spPr>
          <a:xfrm>
            <a:off x="6285455" y="5572991"/>
            <a:ext cx="202070" cy="85492"/>
          </a:xfrm>
          <a:prstGeom prst="rect">
            <a:avLst/>
          </a:prstGeom>
          <a:solidFill>
            <a:srgbClr val="CA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A5910BB-D1E2-4DFB-A689-8A1B1BC24B19}"/>
              </a:ext>
            </a:extLst>
          </p:cNvPr>
          <p:cNvSpPr/>
          <p:nvPr/>
        </p:nvSpPr>
        <p:spPr>
          <a:xfrm>
            <a:off x="6799928" y="5574460"/>
            <a:ext cx="233158" cy="85492"/>
          </a:xfrm>
          <a:prstGeom prst="rect">
            <a:avLst/>
          </a:prstGeom>
          <a:solidFill>
            <a:srgbClr val="CAA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ubtitle 7">
            <a:extLst>
              <a:ext uri="{FF2B5EF4-FFF2-40B4-BE49-F238E27FC236}">
                <a16:creationId xmlns:a16="http://schemas.microsoft.com/office/drawing/2014/main" id="{C7AD7980-FBE6-49B9-87BE-F52A135054C2}"/>
              </a:ext>
            </a:extLst>
          </p:cNvPr>
          <p:cNvSpPr txBox="1">
            <a:spLocks/>
          </p:cNvSpPr>
          <p:nvPr/>
        </p:nvSpPr>
        <p:spPr>
          <a:xfrm>
            <a:off x="5640505" y="5635621"/>
            <a:ext cx="48322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Pre-Topo/</a:t>
            </a:r>
          </a:p>
        </p:txBody>
      </p:sp>
      <p:sp>
        <p:nvSpPr>
          <p:cNvPr id="23" name="Subtitle 7">
            <a:extLst>
              <a:ext uri="{FF2B5EF4-FFF2-40B4-BE49-F238E27FC236}">
                <a16:creationId xmlns:a16="http://schemas.microsoft.com/office/drawing/2014/main" id="{38DBA881-E1D2-4DCE-B5B8-67B3AEC21254}"/>
              </a:ext>
            </a:extLst>
          </p:cNvPr>
          <p:cNvSpPr txBox="1">
            <a:spLocks/>
          </p:cNvSpPr>
          <p:nvPr/>
        </p:nvSpPr>
        <p:spPr>
          <a:xfrm>
            <a:off x="6359220" y="5635621"/>
            <a:ext cx="565718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/Pre-</a:t>
            </a:r>
            <a:r>
              <a:rPr lang="en-US" sz="902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Tomo</a:t>
            </a:r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</a:t>
            </a:r>
          </a:p>
        </p:txBody>
      </p:sp>
      <p:sp>
        <p:nvSpPr>
          <p:cNvPr id="26" name="Subtitle 7">
            <a:extLst>
              <a:ext uri="{FF2B5EF4-FFF2-40B4-BE49-F238E27FC236}">
                <a16:creationId xmlns:a16="http://schemas.microsoft.com/office/drawing/2014/main" id="{A693F375-4984-42B8-8DEF-F85BD2E67499}"/>
              </a:ext>
            </a:extLst>
          </p:cNvPr>
          <p:cNvSpPr txBox="1">
            <a:spLocks/>
          </p:cNvSpPr>
          <p:nvPr/>
        </p:nvSpPr>
        <p:spPr>
          <a:xfrm>
            <a:off x="6121278" y="5635621"/>
            <a:ext cx="24246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rgbClr val="CAA2AB"/>
                </a:solidFill>
              </a:rPr>
              <a:t>Topo</a:t>
            </a:r>
          </a:p>
        </p:txBody>
      </p:sp>
      <p:sp>
        <p:nvSpPr>
          <p:cNvPr id="28" name="Subtitle 7">
            <a:extLst>
              <a:ext uri="{FF2B5EF4-FFF2-40B4-BE49-F238E27FC236}">
                <a16:creationId xmlns:a16="http://schemas.microsoft.com/office/drawing/2014/main" id="{EC51F148-5CFE-4D6C-B83E-63245037EA86}"/>
              </a:ext>
            </a:extLst>
          </p:cNvPr>
          <p:cNvSpPr txBox="1">
            <a:spLocks/>
          </p:cNvSpPr>
          <p:nvPr/>
        </p:nvSpPr>
        <p:spPr>
          <a:xfrm>
            <a:off x="6918073" y="5635139"/>
            <a:ext cx="29398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 err="1">
                <a:solidFill>
                  <a:srgbClr val="CAA2AB"/>
                </a:solidFill>
              </a:rPr>
              <a:t>Tomo</a:t>
            </a:r>
            <a:endParaRPr lang="en-US" sz="902" dirty="0">
              <a:solidFill>
                <a:srgbClr val="CAA2AB"/>
              </a:solidFill>
            </a:endParaRPr>
          </a:p>
        </p:txBody>
      </p:sp>
      <p:sp>
        <p:nvSpPr>
          <p:cNvPr id="29" name="Subtitle 7">
            <a:extLst>
              <a:ext uri="{FF2B5EF4-FFF2-40B4-BE49-F238E27FC236}">
                <a16:creationId xmlns:a16="http://schemas.microsoft.com/office/drawing/2014/main" id="{1A67C77E-AE93-4D97-95E2-C293171D9BAD}"/>
              </a:ext>
            </a:extLst>
          </p:cNvPr>
          <p:cNvSpPr txBox="1">
            <a:spLocks/>
          </p:cNvSpPr>
          <p:nvPr/>
        </p:nvSpPr>
        <p:spPr>
          <a:xfrm>
            <a:off x="7180323" y="5632168"/>
            <a:ext cx="483224" cy="146701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0" marR="0" indent="0" algn="l" defTabSz="9144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5200" b="1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1600"/>
              </a:spcBef>
              <a:buFontTx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2" dirty="0">
                <a:solidFill>
                  <a:schemeClr val="tx1">
                    <a:lumMod val="95000"/>
                    <a:lumOff val="5000"/>
                  </a:schemeClr>
                </a:solidFill>
              </a:rPr>
              <a:t>/Unload</a:t>
            </a:r>
          </a:p>
        </p:txBody>
      </p:sp>
    </p:spTree>
    <p:extLst>
      <p:ext uri="{BB962C8B-B14F-4D97-AF65-F5344CB8AC3E}">
        <p14:creationId xmlns:p14="http://schemas.microsoft.com/office/powerpoint/2010/main" val="3094415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基础功能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4929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Future Direction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280551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Bulk operations on multiple key points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Key points lock (un-editable for user defined frames)</a:t>
            </a:r>
          </a:p>
        </p:txBody>
      </p:sp>
    </p:spTree>
    <p:extLst>
      <p:ext uri="{BB962C8B-B14F-4D97-AF65-F5344CB8AC3E}">
        <p14:creationId xmlns:p14="http://schemas.microsoft.com/office/powerpoint/2010/main" val="2811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2800" y="2843778"/>
            <a:ext cx="2438400" cy="1170443"/>
          </a:xfrm>
        </p:spPr>
        <p:txBody>
          <a:bodyPr/>
          <a:lstStyle/>
          <a:p>
            <a:r>
              <a:rPr lang="en-US" sz="4400" dirty="0">
                <a:solidFill>
                  <a:srgbClr val="FF0000"/>
                </a:solidFill>
              </a:rPr>
              <a:t>UPDATE</a:t>
            </a:r>
          </a:p>
          <a:p>
            <a:endParaRPr lang="en-US" sz="2705" dirty="0"/>
          </a:p>
        </p:txBody>
      </p:sp>
    </p:spTree>
    <p:extLst>
      <p:ext uri="{BB962C8B-B14F-4D97-AF65-F5344CB8AC3E}">
        <p14:creationId xmlns:p14="http://schemas.microsoft.com/office/powerpoint/2010/main" val="111154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ptical Flow Output too large</a:t>
            </a:r>
            <a:endParaRPr lang="en-US" sz="2705" dirty="0"/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2805515" cy="306639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The output of RAFT might range larger than the valid range of </a:t>
            </a:r>
            <a:r>
              <a:rPr lang="en-US" altLang="zh-CN" kern="0" dirty="0" err="1"/>
              <a:t>ffmpeg</a:t>
            </a:r>
            <a:r>
              <a:rPr lang="zh-CN" altLang="en-US" kern="0" dirty="0"/>
              <a:t> </a:t>
            </a:r>
            <a:r>
              <a:rPr lang="en-US" altLang="zh-CN" kern="0" dirty="0"/>
              <a:t>encoding (uint8 0~255)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We’ll store in uint8 first, then if something is wrong, we recalculate part of the frames to get correct movement</a:t>
            </a:r>
          </a:p>
          <a:p>
            <a:pPr marL="1193" lvl="1" indent="0">
              <a:buClrTx/>
              <a:buNone/>
              <a:tabLst>
                <a:tab pos="5112544" algn="r"/>
              </a:tabLst>
            </a:pPr>
            <a:endParaRPr lang="en-US" kern="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610FF-58E4-4DC3-A9AC-F0031D3FF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3020578"/>
            <a:ext cx="2457450" cy="7143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868089-E566-4CD0-976D-E308FC71ED79}"/>
              </a:ext>
            </a:extLst>
          </p:cNvPr>
          <p:cNvSpPr txBox="1"/>
          <p:nvPr/>
        </p:nvSpPr>
        <p:spPr>
          <a:xfrm>
            <a:off x="6081167" y="3734953"/>
            <a:ext cx="30480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EED83-F8BA-4397-8FBB-FA65DC3C1928}"/>
              </a:ext>
            </a:extLst>
          </p:cNvPr>
          <p:cNvSpPr txBox="1"/>
          <p:nvPr/>
        </p:nvSpPr>
        <p:spPr>
          <a:xfrm>
            <a:off x="6433795" y="3741198"/>
            <a:ext cx="30480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max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F7CB7C-99EE-4A72-87BF-507F38F8BADF}"/>
              </a:ext>
            </a:extLst>
          </p:cNvPr>
          <p:cNvSpPr txBox="1"/>
          <p:nvPr/>
        </p:nvSpPr>
        <p:spPr>
          <a:xfrm>
            <a:off x="6786423" y="3741198"/>
            <a:ext cx="51435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22486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907423" cy="816885"/>
          </a:xfrm>
        </p:spPr>
        <p:txBody>
          <a:bodyPr/>
          <a:lstStyle/>
          <a:p>
            <a:r>
              <a:rPr lang="en-US" sz="2705" dirty="0"/>
              <a:t>Optical Flow precision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FD7B56F-F12E-44C2-8B34-EB0336641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785" y="2362200"/>
            <a:ext cx="1612396" cy="347351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E0F4964-CD36-41FB-9D2C-796F7F43B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6" y="2362198"/>
            <a:ext cx="1604147" cy="347351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C8B303-7298-4A08-890D-D6C4E6FAF5B1}"/>
              </a:ext>
            </a:extLst>
          </p:cNvPr>
          <p:cNvSpPr txBox="1"/>
          <p:nvPr/>
        </p:nvSpPr>
        <p:spPr>
          <a:xfrm>
            <a:off x="1981207" y="5874142"/>
            <a:ext cx="941716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直接存成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4690175-EC60-42C9-8392-4477531186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4378" y="2354653"/>
            <a:ext cx="1595592" cy="34735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8B328B-C90E-4AA9-AEEF-3504C1ADB080}"/>
              </a:ext>
            </a:extLst>
          </p:cNvPr>
          <p:cNvSpPr txBox="1"/>
          <p:nvPr/>
        </p:nvSpPr>
        <p:spPr>
          <a:xfrm>
            <a:off x="3620488" y="5878838"/>
            <a:ext cx="1610923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先存成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float16,round(0)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后再存成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int8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54F586-E6AA-4521-AE89-B9AA9E9AF363}"/>
              </a:ext>
            </a:extLst>
          </p:cNvPr>
          <p:cNvSpPr txBox="1"/>
          <p:nvPr/>
        </p:nvSpPr>
        <p:spPr>
          <a:xfrm>
            <a:off x="339785" y="5874142"/>
            <a:ext cx="1236555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Starting frame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EB77469-24C1-40D5-B50E-80053453C0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585" y="2354652"/>
            <a:ext cx="1598582" cy="34735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231BE80-E531-4A93-8517-1074DD7DD1DD}"/>
              </a:ext>
            </a:extLst>
          </p:cNvPr>
          <p:cNvSpPr txBox="1"/>
          <p:nvPr/>
        </p:nvSpPr>
        <p:spPr>
          <a:xfrm>
            <a:off x="5277800" y="5883969"/>
            <a:ext cx="1614212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先存成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float16,round(0)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04297DF-1469-4816-8D0B-478D3C74B2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1776" y="2354652"/>
            <a:ext cx="1602174" cy="347351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3441598-38E5-48B6-9700-0D80A885AF5B}"/>
              </a:ext>
            </a:extLst>
          </p:cNvPr>
          <p:cNvSpPr txBox="1"/>
          <p:nvPr/>
        </p:nvSpPr>
        <p:spPr>
          <a:xfrm>
            <a:off x="6941776" y="5883969"/>
            <a:ext cx="1614212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存成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float16,</a:t>
            </a: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不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round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zh-CN" alt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读成</a:t>
            </a: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float16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CF20462-E0A2-4D0D-BE73-CB541137CBDB}"/>
              </a:ext>
            </a:extLst>
          </p:cNvPr>
          <p:cNvSpPr txBox="1"/>
          <p:nvPr/>
        </p:nvSpPr>
        <p:spPr>
          <a:xfrm>
            <a:off x="4354847" y="6400800"/>
            <a:ext cx="503464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Ideal way is to store as np.float16, round to integer and saved as int8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9CABA19-69E4-4E46-B404-14485593C47C}"/>
              </a:ext>
            </a:extLst>
          </p:cNvPr>
          <p:cNvSpPr/>
          <p:nvPr/>
        </p:nvSpPr>
        <p:spPr bwMode="auto">
          <a:xfrm>
            <a:off x="2362200" y="2743200"/>
            <a:ext cx="6096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4221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Dealing with Time and Space Complexity</a:t>
            </a:r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489035" y="2684692"/>
            <a:ext cx="4530765" cy="3066394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Try to resize either image frame or the RAFT matrix and upsize back when in use, see if this causes inaccuracy.</a:t>
            </a:r>
          </a:p>
        </p:txBody>
      </p:sp>
    </p:spTree>
    <p:extLst>
      <p:ext uri="{BB962C8B-B14F-4D97-AF65-F5344CB8AC3E}">
        <p14:creationId xmlns:p14="http://schemas.microsoft.com/office/powerpoint/2010/main" val="367162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RAFT Calculation Time Cost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   </a:t>
            </a:r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092A4A40-25ED-4DB8-84A1-34EC3EEBABF1}"/>
              </a:ext>
            </a:extLst>
          </p:cNvPr>
          <p:cNvSpPr txBox="1">
            <a:spLocks/>
          </p:cNvSpPr>
          <p:nvPr/>
        </p:nvSpPr>
        <p:spPr>
          <a:xfrm>
            <a:off x="1036839" y="2505277"/>
            <a:ext cx="7409618" cy="164832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Conclusion:</a:t>
            </a:r>
          </a:p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en-US" altLang="zh-CN" kern="0" dirty="0"/>
              <a:t>    resizing on image frame has large impact while resizing on RAFT matrix has little effect, server calculate RAFT matrix in (W/4,H/4) size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1F2076-DB6C-43E0-AF58-B6917C29A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799" y="3533976"/>
            <a:ext cx="1038986" cy="2268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0BB299-A2E4-465A-8A81-31B0AD026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661" y="3533976"/>
            <a:ext cx="1038986" cy="2268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43B9CA-E2C9-44ED-84A5-2FDD3FF9156A}"/>
              </a:ext>
            </a:extLst>
          </p:cNvPr>
          <p:cNvSpPr txBox="1"/>
          <p:nvPr/>
        </p:nvSpPr>
        <p:spPr>
          <a:xfrm>
            <a:off x="1334799" y="6005446"/>
            <a:ext cx="2755809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Calculate RAFT,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Then resize to H/4,W/4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30D2A6-24CF-4D90-8586-F563C5425173}"/>
              </a:ext>
            </a:extLst>
          </p:cNvPr>
          <p:cNvSpPr txBox="1"/>
          <p:nvPr/>
        </p:nvSpPr>
        <p:spPr>
          <a:xfrm>
            <a:off x="4599160" y="6008444"/>
            <a:ext cx="3274036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Resize frame to H/4,W/4, </a:t>
            </a: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Then calculate RAFT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B41BB2-02FE-4BE5-A28F-EA9A5273C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52" y="3533976"/>
            <a:ext cx="1033078" cy="22682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B708BD-929F-42C5-854C-46379BBCA8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3556" y="3533976"/>
            <a:ext cx="1038929" cy="226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58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10" y="1887510"/>
            <a:ext cx="4831690" cy="816885"/>
          </a:xfrm>
        </p:spPr>
        <p:txBody>
          <a:bodyPr/>
          <a:lstStyle/>
          <a:p>
            <a:r>
              <a:rPr lang="en-US" sz="2705" dirty="0"/>
              <a:t>Use FFMPEG Encoding to save storage</a:t>
            </a:r>
            <a:r>
              <a:rPr lang="en-US" sz="2404" b="0" dirty="0">
                <a:solidFill>
                  <a:schemeClr val="tx1"/>
                </a:solidFill>
              </a:rPr>
              <a:t>   </a:t>
            </a: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E0717B05-B8DA-49E3-9309-207FFC190430}"/>
              </a:ext>
            </a:extLst>
          </p:cNvPr>
          <p:cNvSpPr txBox="1">
            <a:spLocks/>
          </p:cNvSpPr>
          <p:nvPr/>
        </p:nvSpPr>
        <p:spPr>
          <a:xfrm>
            <a:off x="1361495" y="3327361"/>
            <a:ext cx="4048705" cy="1168439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FFMPEG </a:t>
            </a:r>
            <a:r>
              <a:rPr lang="en-US" altLang="zh-CN" kern="0" dirty="0" err="1"/>
              <a:t>Fourcc</a:t>
            </a:r>
            <a:r>
              <a:rPr lang="en-US" altLang="zh-CN" kern="0" dirty="0"/>
              <a:t>=“FFV1”  .</a:t>
            </a:r>
            <a:r>
              <a:rPr lang="en-US" altLang="zh-CN" kern="0" dirty="0" err="1"/>
              <a:t>avi</a:t>
            </a:r>
            <a:endParaRPr lang="en-US" altLang="zh-CN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02F1EA-90A5-4F45-83BD-1804565A2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614" y="2462146"/>
            <a:ext cx="1412927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7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40" y="1853494"/>
            <a:ext cx="3393327" cy="816885"/>
          </a:xfrm>
        </p:spPr>
        <p:txBody>
          <a:bodyPr/>
          <a:lstStyle/>
          <a:p>
            <a:r>
              <a:rPr lang="en-US" sz="2705" dirty="0"/>
              <a:t>Work Flow Chart</a:t>
            </a:r>
          </a:p>
          <a:p>
            <a:r>
              <a:rPr lang="en-US" sz="2404" b="0" dirty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102" name="Connector: Elbow 101">
            <a:extLst>
              <a:ext uri="{FF2B5EF4-FFF2-40B4-BE49-F238E27FC236}">
                <a16:creationId xmlns:a16="http://schemas.microsoft.com/office/drawing/2014/main" id="{98963C99-ABCE-41CE-B4AC-17412CF71975}"/>
              </a:ext>
            </a:extLst>
          </p:cNvPr>
          <p:cNvCxnSpPr>
            <a:cxnSpLocks/>
            <a:stCxn id="106" idx="2"/>
            <a:endCxn id="106" idx="1"/>
          </p:cNvCxnSpPr>
          <p:nvPr/>
        </p:nvCxnSpPr>
        <p:spPr>
          <a:xfrm rot="5400000" flipH="1">
            <a:off x="4184592" y="4465693"/>
            <a:ext cx="389190" cy="704706"/>
          </a:xfrm>
          <a:prstGeom prst="bentConnector4">
            <a:avLst>
              <a:gd name="adj1" fmla="val -328580"/>
              <a:gd name="adj2" fmla="val 132439"/>
            </a:avLst>
          </a:prstGeom>
          <a:ln w="1905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AB037E9-03E3-4FC3-AC23-816CBA13C9B4}"/>
              </a:ext>
            </a:extLst>
          </p:cNvPr>
          <p:cNvSpPr/>
          <p:nvPr/>
        </p:nvSpPr>
        <p:spPr>
          <a:xfrm>
            <a:off x="2560974" y="2340994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Server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87E593D-2D52-4EB0-B1E7-6DAE083A86C0}"/>
              </a:ext>
            </a:extLst>
          </p:cNvPr>
          <p:cNvSpPr/>
          <p:nvPr/>
        </p:nvSpPr>
        <p:spPr>
          <a:xfrm>
            <a:off x="6561840" y="3188561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B481C650-711C-46BD-8AF3-FC6E2FBCE24C}"/>
              </a:ext>
            </a:extLst>
          </p:cNvPr>
          <p:cNvSpPr/>
          <p:nvPr/>
        </p:nvSpPr>
        <p:spPr>
          <a:xfrm>
            <a:off x="263866" y="3385753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Video Clips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E5C38AF2-1A0B-49A8-852C-7A0163302787}"/>
              </a:ext>
            </a:extLst>
          </p:cNvPr>
          <p:cNvSpPr/>
          <p:nvPr/>
        </p:nvSpPr>
        <p:spPr>
          <a:xfrm>
            <a:off x="4026834" y="4234260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RAFT R</a:t>
            </a:r>
            <a:r>
              <a:rPr lang="en-US" altLang="zh-CN" dirty="0"/>
              <a:t>esult</a:t>
            </a:r>
            <a:endParaRPr lang="en-US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B65309F-B2E7-4C3D-983C-5AFB9971DBC1}"/>
              </a:ext>
            </a:extLst>
          </p:cNvPr>
          <p:cNvSpPr txBox="1"/>
          <p:nvPr/>
        </p:nvSpPr>
        <p:spPr>
          <a:xfrm>
            <a:off x="1040609" y="2321978"/>
            <a:ext cx="1702591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S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erver pre-compute RAFT result matrices, stored in *.</a:t>
            </a:r>
            <a:r>
              <a:rPr lang="en-US" altLang="zh-CN" sz="1200" dirty="0" err="1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avi</a:t>
            </a:r>
            <a:r>
              <a:rPr lang="en-US" altLang="zh-CN" sz="12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form</a:t>
            </a:r>
            <a:endParaRPr lang="en-US" sz="1200" dirty="0">
              <a:solidFill>
                <a:srgbClr val="EB7504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E7AD7479-7243-47C6-B4A2-83A26E3C2685}"/>
              </a:ext>
            </a:extLst>
          </p:cNvPr>
          <p:cNvSpPr txBox="1"/>
          <p:nvPr/>
        </p:nvSpPr>
        <p:spPr>
          <a:xfrm>
            <a:off x="5824194" y="4209733"/>
            <a:ext cx="1409412" cy="65982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631645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RAFT result by video clips’ filename as id/key</a:t>
            </a:r>
            <a:endParaRPr lang="en-US" sz="12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C33EC92-7BB5-4AC9-A090-B3CCD8747C0E}"/>
              </a:ext>
            </a:extLst>
          </p:cNvPr>
          <p:cNvSpPr/>
          <p:nvPr/>
        </p:nvSpPr>
        <p:spPr>
          <a:xfrm>
            <a:off x="6781800" y="6004272"/>
            <a:ext cx="1409412" cy="77838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Openpose</a:t>
            </a:r>
            <a:r>
              <a:rPr lang="en-US" dirty="0"/>
              <a:t> Server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769C967-B276-4834-A41F-1D8B70AAD344}"/>
              </a:ext>
            </a:extLst>
          </p:cNvPr>
          <p:cNvSpPr txBox="1"/>
          <p:nvPr/>
        </p:nvSpPr>
        <p:spPr>
          <a:xfrm>
            <a:off x="7391400" y="5101955"/>
            <a:ext cx="970306" cy="8422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C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lient request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Openpose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200" dirty="0" err="1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altLang="zh-CN" sz="1200" dirty="0">
                <a:solidFill>
                  <a:srgbClr val="005E87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for one frame</a:t>
            </a:r>
            <a:endParaRPr lang="en-US" sz="12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B44D88C7-F586-4D85-8A86-4ACD64BF6282}"/>
              </a:ext>
            </a:extLst>
          </p:cNvPr>
          <p:cNvCxnSpPr>
            <a:cxnSpLocks/>
            <a:stCxn id="103" idx="3"/>
            <a:endCxn id="106" idx="0"/>
          </p:cNvCxnSpPr>
          <p:nvPr/>
        </p:nvCxnSpPr>
        <p:spPr>
          <a:xfrm>
            <a:off x="3970386" y="2730185"/>
            <a:ext cx="761154" cy="1504075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BD24BF25-AE7C-4257-9DF1-E02C22B68331}"/>
              </a:ext>
            </a:extLst>
          </p:cNvPr>
          <p:cNvSpPr txBox="1"/>
          <p:nvPr/>
        </p:nvSpPr>
        <p:spPr>
          <a:xfrm>
            <a:off x="3307101" y="3361362"/>
            <a:ext cx="1409412" cy="82196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Real time calculation if NULL result (set to NULL for overflow frames under int8 </a:t>
            </a:r>
            <a:r>
              <a:rPr lang="en-US" sz="1200" dirty="0" err="1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dtype</a:t>
            </a:r>
            <a:r>
              <a:rPr lang="en-US" sz="1200" dirty="0">
                <a:solidFill>
                  <a:srgbClr val="627C2A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</a:p>
        </p:txBody>
      </p: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F263E36C-E254-4594-8084-42750D6BD7F8}"/>
              </a:ext>
            </a:extLst>
          </p:cNvPr>
          <p:cNvCxnSpPr>
            <a:cxnSpLocks/>
            <a:stCxn id="106" idx="1"/>
            <a:endCxn id="103" idx="2"/>
          </p:cNvCxnSpPr>
          <p:nvPr/>
        </p:nvCxnSpPr>
        <p:spPr>
          <a:xfrm rot="10800000">
            <a:off x="3265680" y="3119375"/>
            <a:ext cx="761154" cy="1504076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9245C49C-555F-44D3-ABA0-4977B62D0965}"/>
              </a:ext>
            </a:extLst>
          </p:cNvPr>
          <p:cNvCxnSpPr>
            <a:cxnSpLocks/>
            <a:stCxn id="104" idx="2"/>
            <a:endCxn id="106" idx="3"/>
          </p:cNvCxnSpPr>
          <p:nvPr/>
        </p:nvCxnSpPr>
        <p:spPr>
          <a:xfrm rot="5400000">
            <a:off x="6023142" y="3380046"/>
            <a:ext cx="656509" cy="1830300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4F505164-E549-4741-9F9C-9FC6AF502FBB}"/>
              </a:ext>
            </a:extLst>
          </p:cNvPr>
          <p:cNvCxnSpPr>
            <a:cxnSpLocks/>
            <a:stCxn id="105" idx="0"/>
            <a:endCxn id="103" idx="1"/>
          </p:cNvCxnSpPr>
          <p:nvPr/>
        </p:nvCxnSpPr>
        <p:spPr>
          <a:xfrm rot="5400000" flipH="1" flipV="1">
            <a:off x="1436989" y="2261768"/>
            <a:ext cx="655568" cy="1592402"/>
          </a:xfrm>
          <a:prstGeom prst="bentConnector2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F91A803-3439-459C-8425-94CB3E56461E}"/>
              </a:ext>
            </a:extLst>
          </p:cNvPr>
          <p:cNvSpPr/>
          <p:nvPr/>
        </p:nvSpPr>
        <p:spPr bwMode="auto">
          <a:xfrm>
            <a:off x="381000" y="1988814"/>
            <a:ext cx="4551149" cy="2646095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chemeClr val="tx1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8F8EED39-4E11-426E-8C66-1E750413D8E7}"/>
              </a:ext>
            </a:extLst>
          </p:cNvPr>
          <p:cNvSpPr/>
          <p:nvPr/>
        </p:nvSpPr>
        <p:spPr bwMode="auto">
          <a:xfrm flipH="1" flipV="1">
            <a:off x="5868154" y="4390722"/>
            <a:ext cx="3092592" cy="2159533"/>
          </a:xfrm>
          <a:custGeom>
            <a:avLst/>
            <a:gdLst>
              <a:gd name="connsiteX0" fmla="*/ 4834551 w 4834551"/>
              <a:gd name="connsiteY0" fmla="*/ 0 h 3567065"/>
              <a:gd name="connsiteX1" fmla="*/ 3558012 w 4834551"/>
              <a:gd name="connsiteY1" fmla="*/ 2163778 h 3567065"/>
              <a:gd name="connsiteX2" fmla="*/ 0 w 4834551"/>
              <a:gd name="connsiteY2" fmla="*/ 3567065 h 3567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4551" h="3567065">
                <a:moveTo>
                  <a:pt x="4834551" y="0"/>
                </a:moveTo>
                <a:cubicBezTo>
                  <a:pt x="4599160" y="784633"/>
                  <a:pt x="4363770" y="1569267"/>
                  <a:pt x="3558012" y="2163778"/>
                </a:cubicBezTo>
                <a:cubicBezTo>
                  <a:pt x="2752254" y="2758289"/>
                  <a:pt x="537172" y="3333184"/>
                  <a:pt x="0" y="3567065"/>
                </a:cubicBezTo>
              </a:path>
            </a:pathLst>
          </a:custGeom>
          <a:noFill/>
          <a:ln w="19050">
            <a:solidFill>
              <a:srgbClr val="000000"/>
            </a:solidFill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ヒラギノ角ゴ Pro W3" charset="0"/>
            </a:endParaRP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40DAE4AE-CC6F-4293-81C2-BE3949959C6E}"/>
              </a:ext>
            </a:extLst>
          </p:cNvPr>
          <p:cNvSpPr/>
          <p:nvPr/>
        </p:nvSpPr>
        <p:spPr bwMode="auto">
          <a:xfrm>
            <a:off x="770857" y="2338076"/>
            <a:ext cx="233734" cy="234500"/>
          </a:xfrm>
          <a:prstGeom prst="ellipse">
            <a:avLst/>
          </a:prstGeom>
          <a:ln>
            <a:solidFill>
              <a:srgbClr val="EB7504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800" dirty="0">
                <a:solidFill>
                  <a:srgbClr val="EB7504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1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00A7443-A9CD-4D81-8E99-E9714F9287DE}"/>
              </a:ext>
            </a:extLst>
          </p:cNvPr>
          <p:cNvSpPr/>
          <p:nvPr/>
        </p:nvSpPr>
        <p:spPr bwMode="auto">
          <a:xfrm>
            <a:off x="8091098" y="4867306"/>
            <a:ext cx="233734" cy="234500"/>
          </a:xfrm>
          <a:prstGeom prst="ellipse">
            <a:avLst/>
          </a:prstGeom>
          <a:ln>
            <a:solidFill>
              <a:srgbClr val="005E87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005E87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endParaRPr lang="en-US" sz="1800" dirty="0">
              <a:solidFill>
                <a:srgbClr val="005E87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AEB326BB-4EBD-4515-9DD9-2D9FAE50A614}"/>
              </a:ext>
            </a:extLst>
          </p:cNvPr>
          <p:cNvSpPr/>
          <p:nvPr/>
        </p:nvSpPr>
        <p:spPr bwMode="auto">
          <a:xfrm>
            <a:off x="5535333" y="4206705"/>
            <a:ext cx="233734" cy="234500"/>
          </a:xfrm>
          <a:prstGeom prst="ellipse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31645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endParaRPr lang="en-US" sz="1800" dirty="0">
              <a:solidFill>
                <a:srgbClr val="631645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6549BDD8-C33A-4840-9D2D-C8FE8BA52516}"/>
              </a:ext>
            </a:extLst>
          </p:cNvPr>
          <p:cNvSpPr/>
          <p:nvPr/>
        </p:nvSpPr>
        <p:spPr bwMode="auto">
          <a:xfrm>
            <a:off x="3500066" y="5370014"/>
            <a:ext cx="233734" cy="234500"/>
          </a:xfrm>
          <a:prstGeom prst="ellipse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  <a:endParaRPr lang="en-US" sz="1800" dirty="0">
              <a:solidFill>
                <a:schemeClr val="accent5">
                  <a:lumMod val="60000"/>
                  <a:lumOff val="40000"/>
                </a:schemeClr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43535E8E-2194-4F86-9053-F5582F860E6D}"/>
              </a:ext>
            </a:extLst>
          </p:cNvPr>
          <p:cNvSpPr/>
          <p:nvPr/>
        </p:nvSpPr>
        <p:spPr bwMode="auto">
          <a:xfrm>
            <a:off x="2992609" y="3361362"/>
            <a:ext cx="233734" cy="234500"/>
          </a:xfrm>
          <a:prstGeom prst="ellipse">
            <a:avLst/>
          </a:prstGeom>
          <a:ln>
            <a:solidFill>
              <a:srgbClr val="627C2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dirty="0">
                <a:solidFill>
                  <a:srgbClr val="627C2A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5</a:t>
            </a:r>
            <a:endParaRPr lang="en-US" sz="1800" dirty="0">
              <a:solidFill>
                <a:srgbClr val="627C2A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02BD6C-C28A-428A-9A6C-ACF66D63636E}"/>
              </a:ext>
            </a:extLst>
          </p:cNvPr>
          <p:cNvCxnSpPr>
            <a:cxnSpLocks/>
            <a:stCxn id="104" idx="3"/>
            <a:endCxn id="110" idx="3"/>
          </p:cNvCxnSpPr>
          <p:nvPr/>
        </p:nvCxnSpPr>
        <p:spPr>
          <a:xfrm>
            <a:off x="7971252" y="3577752"/>
            <a:ext cx="219960" cy="2815711"/>
          </a:xfrm>
          <a:prstGeom prst="bentConnector3">
            <a:avLst>
              <a:gd name="adj1" fmla="val 203928"/>
            </a:avLst>
          </a:prstGeom>
          <a:ln w="1905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9AD0AC35-541B-4130-BC8B-CE2350640F71}"/>
              </a:ext>
            </a:extLst>
          </p:cNvPr>
          <p:cNvSpPr txBox="1"/>
          <p:nvPr/>
        </p:nvSpPr>
        <p:spPr>
          <a:xfrm>
            <a:off x="2556322" y="5646541"/>
            <a:ext cx="1177478" cy="65603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Move </a:t>
            </a:r>
            <a:r>
              <a:rPr lang="en-US" sz="1200" dirty="0" err="1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keypoints</a:t>
            </a:r>
            <a:r>
              <a:rPr lang="en-US" sz="1200" dirty="0">
                <a:solidFill>
                  <a:srgbClr val="1EBCFF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 according to RAFT results</a:t>
            </a:r>
          </a:p>
        </p:txBody>
      </p:sp>
    </p:spTree>
    <p:extLst>
      <p:ext uri="{BB962C8B-B14F-4D97-AF65-F5344CB8AC3E}">
        <p14:creationId xmlns:p14="http://schemas.microsoft.com/office/powerpoint/2010/main" val="132990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235907" cy="816885"/>
          </a:xfrm>
        </p:spPr>
        <p:txBody>
          <a:bodyPr/>
          <a:lstStyle/>
          <a:p>
            <a:r>
              <a:rPr lang="en-US" sz="2705" dirty="0"/>
              <a:t>Global movements on main body part</a:t>
            </a:r>
          </a:p>
          <a:p>
            <a:endParaRPr lang="en-US" sz="270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D9E1A-D22D-4DE5-BDA7-E421E89AF1E4}"/>
              </a:ext>
            </a:extLst>
          </p:cNvPr>
          <p:cNvSpPr txBox="1"/>
          <p:nvPr/>
        </p:nvSpPr>
        <p:spPr>
          <a:xfrm>
            <a:off x="1298341" y="6232836"/>
            <a:ext cx="192069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 getting out of bound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F33AA-31AF-4D4E-915F-1AB317A595C8}"/>
              </a:ext>
            </a:extLst>
          </p:cNvPr>
          <p:cNvSpPr txBox="1"/>
          <p:nvPr/>
        </p:nvSpPr>
        <p:spPr>
          <a:xfrm>
            <a:off x="1878666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280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2E383-895F-48D7-8C21-9DC9226B4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336" y="2682193"/>
            <a:ext cx="1626700" cy="3581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DDBE5-7779-41E2-95CB-09C37337D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018" y="2670378"/>
            <a:ext cx="1617407" cy="358140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067B4BD-90B3-4BD0-8FF9-A6D354096BCF}"/>
              </a:ext>
            </a:extLst>
          </p:cNvPr>
          <p:cNvSpPr txBox="1"/>
          <p:nvPr/>
        </p:nvSpPr>
        <p:spPr>
          <a:xfrm>
            <a:off x="4327349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350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84A0B-FC16-4059-93C2-0E89BD2B17ED}"/>
              </a:ext>
            </a:extLst>
          </p:cNvPr>
          <p:cNvSpPr txBox="1"/>
          <p:nvPr/>
        </p:nvSpPr>
        <p:spPr>
          <a:xfrm>
            <a:off x="3666487" y="6238790"/>
            <a:ext cx="2072468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{nose, sternum, L/R shoulder} not visible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0E25A4-1C97-4D20-BE42-1960201D6E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700" y="2667268"/>
            <a:ext cx="1617407" cy="3499323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CCECCB1-1427-4877-8C8A-43A8C609B2DC}"/>
              </a:ext>
            </a:extLst>
          </p:cNvPr>
          <p:cNvSpPr txBox="1"/>
          <p:nvPr/>
        </p:nvSpPr>
        <p:spPr>
          <a:xfrm>
            <a:off x="6641646" y="2441421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500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655598-76F2-4A05-8787-A4D043FB2089}"/>
              </a:ext>
            </a:extLst>
          </p:cNvPr>
          <p:cNvSpPr txBox="1"/>
          <p:nvPr/>
        </p:nvSpPr>
        <p:spPr>
          <a:xfrm>
            <a:off x="6591654" y="6232836"/>
            <a:ext cx="111949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Back in the field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0217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1635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2301A4F8-FBDF-498C-946D-868FAC2E85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Global movements on minor body part</a:t>
            </a:r>
          </a:p>
          <a:p>
            <a:endParaRPr lang="en-US" sz="2705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CD9E1A-D22D-4DE5-BDA7-E421E89AF1E4}"/>
              </a:ext>
            </a:extLst>
          </p:cNvPr>
          <p:cNvSpPr txBox="1"/>
          <p:nvPr/>
        </p:nvSpPr>
        <p:spPr>
          <a:xfrm>
            <a:off x="1298341" y="6232836"/>
            <a:ext cx="1920690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Before getting out of bound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12F33AA-31AF-4D4E-915F-1AB317A595C8}"/>
              </a:ext>
            </a:extLst>
          </p:cNvPr>
          <p:cNvSpPr txBox="1"/>
          <p:nvPr/>
        </p:nvSpPr>
        <p:spPr>
          <a:xfrm>
            <a:off x="1878666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28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067B4BD-90B3-4BD0-8FF9-A6D354096BCF}"/>
              </a:ext>
            </a:extLst>
          </p:cNvPr>
          <p:cNvSpPr txBox="1"/>
          <p:nvPr/>
        </p:nvSpPr>
        <p:spPr>
          <a:xfrm>
            <a:off x="4327349" y="2469996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41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9E84A0B-FC16-4059-93C2-0E89BD2B17ED}"/>
              </a:ext>
            </a:extLst>
          </p:cNvPr>
          <p:cNvSpPr txBox="1"/>
          <p:nvPr/>
        </p:nvSpPr>
        <p:spPr>
          <a:xfrm>
            <a:off x="3767113" y="6230252"/>
            <a:ext cx="1860488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Facial/Limbs key points not visible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CCECCB1-1427-4877-8C8A-43A8C609B2DC}"/>
              </a:ext>
            </a:extLst>
          </p:cNvPr>
          <p:cNvSpPr txBox="1"/>
          <p:nvPr/>
        </p:nvSpPr>
        <p:spPr>
          <a:xfrm>
            <a:off x="6641646" y="2441421"/>
            <a:ext cx="76003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Frame 75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7655598-76F2-4A05-8787-A4D043FB2089}"/>
              </a:ext>
            </a:extLst>
          </p:cNvPr>
          <p:cNvSpPr txBox="1"/>
          <p:nvPr/>
        </p:nvSpPr>
        <p:spPr>
          <a:xfrm>
            <a:off x="6461914" y="6230252"/>
            <a:ext cx="1119497" cy="2429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altLang="zh-CN" sz="1200" dirty="0">
                <a:solidFill>
                  <a:schemeClr val="tx1"/>
                </a:solidFill>
                <a:latin typeface="+mn-lt"/>
                <a:ea typeface="Arial Unicode MS" panose="020B0604020202020204" pitchFamily="34" charset="-128"/>
                <a:cs typeface="Arial Unicode MS" panose="020B0604020202020204" pitchFamily="34" charset="-128"/>
              </a:rPr>
              <a:t>Back in the field</a:t>
            </a:r>
            <a:endParaRPr lang="en-US" sz="12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822A090-2359-4478-8291-EC318A05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947" y="2670379"/>
            <a:ext cx="1648510" cy="356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14D0B3-B98E-47C6-94A2-405821946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8466" y="2664005"/>
            <a:ext cx="1648509" cy="356624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E90206-349C-47B2-B79E-F2ACAA51A5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7410" y="2670378"/>
            <a:ext cx="1631614" cy="355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6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基础功能</a:t>
            </a:r>
            <a:br>
              <a:rPr lang="en-US" dirty="0"/>
            </a:br>
            <a:r>
              <a:rPr lang="en-US" dirty="0"/>
              <a:t>    </a:t>
            </a:r>
            <a:r>
              <a:rPr lang="en-US" dirty="0">
                <a:solidFill>
                  <a:schemeClr val="tx1"/>
                </a:solidFill>
              </a:rPr>
              <a:t>F</a:t>
            </a:r>
            <a:r>
              <a:rPr lang="en-US" altLang="zh-CN" dirty="0">
                <a:solidFill>
                  <a:schemeClr val="tx1"/>
                </a:solidFill>
              </a:rPr>
              <a:t>ile I/O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导入视频文件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导入图片集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直接读取</a:t>
            </a:r>
            <a:r>
              <a:rPr lang="en-US" altLang="zh-CN" kern="0" dirty="0"/>
              <a:t>*.</a:t>
            </a:r>
            <a:r>
              <a:rPr lang="en-US" altLang="zh-CN" kern="0" dirty="0" err="1"/>
              <a:t>annot</a:t>
            </a:r>
            <a:r>
              <a:rPr lang="en-US" altLang="zh-CN" kern="0" dirty="0"/>
              <a:t> 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加载图像校正参数文件</a:t>
            </a:r>
            <a:r>
              <a:rPr lang="en-US" altLang="zh-CN" kern="0" dirty="0"/>
              <a:t>(*.</a:t>
            </a:r>
            <a:r>
              <a:rPr lang="en-US" altLang="zh-CN" kern="0" dirty="0" err="1"/>
              <a:t>yml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输出*</a:t>
            </a:r>
            <a:r>
              <a:rPr lang="en-US" altLang="zh-CN" kern="0" dirty="0"/>
              <a:t>.</a:t>
            </a:r>
            <a:r>
              <a:rPr lang="en-US" altLang="zh-CN" kern="0" dirty="0" err="1"/>
              <a:t>annot</a:t>
            </a:r>
            <a:r>
              <a:rPr lang="zh-CN" altLang="en-US" kern="0" dirty="0"/>
              <a:t>文件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</a:t>
            </a:r>
            <a:r>
              <a:rPr lang="en-US" altLang="zh-CN" kern="0" dirty="0"/>
              <a:t>COCO</a:t>
            </a:r>
            <a:r>
              <a:rPr lang="zh-CN" altLang="en-US" kern="0" dirty="0"/>
              <a:t>数据集</a:t>
            </a:r>
            <a:r>
              <a:rPr lang="en-US" altLang="zh-CN" kern="0" dirty="0"/>
              <a:t>json</a:t>
            </a:r>
            <a:r>
              <a:rPr lang="zh-CN" altLang="en-US" kern="0" dirty="0"/>
              <a:t>格式</a:t>
            </a:r>
            <a:r>
              <a:rPr lang="en-US" altLang="zh-CN" u="sng" kern="0" dirty="0"/>
              <a:t>(</a:t>
            </a:r>
            <a:r>
              <a:rPr lang="zh-CN" altLang="en-US" u="sng" kern="0" dirty="0"/>
              <a:t>未完成</a:t>
            </a:r>
            <a:r>
              <a:rPr lang="en-US" altLang="zh-CN" u="sng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输出图片集</a:t>
            </a:r>
            <a:r>
              <a:rPr lang="en-US" altLang="zh-CN" kern="0" dirty="0"/>
              <a:t>(</a:t>
            </a:r>
            <a:r>
              <a:rPr lang="zh-CN" altLang="en-US" kern="0" dirty="0"/>
              <a:t>标注过程中处理过的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endParaRPr lang="en-US" kern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A6889C-9DD0-4040-BF5D-E233EDE91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3"/>
            <a:ext cx="4265043" cy="50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862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sp>
        <p:nvSpPr>
          <p:cNvPr id="7" name="Restricted"/>
          <p:cNvSpPr txBox="1"/>
          <p:nvPr/>
        </p:nvSpPr>
        <p:spPr bwMode="black">
          <a:xfrm>
            <a:off x="6700670" y="5751086"/>
            <a:ext cx="2036586" cy="115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751" dirty="0" err="1">
                <a:solidFill>
                  <a:schemeClr val="bg1"/>
                </a:solidFill>
              </a:rPr>
              <a:t>Restricted</a:t>
            </a:r>
            <a:r>
              <a:rPr lang="de-DE" sz="751" dirty="0">
                <a:solidFill>
                  <a:schemeClr val="bg1"/>
                </a:solidFill>
              </a:rPr>
              <a:t> © Siemens Healthcare GmbH, 2018</a:t>
            </a:r>
          </a:p>
        </p:txBody>
      </p:sp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ver Exposure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597399" y="2325079"/>
            <a:ext cx="8203855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Prior knowledge: when encounter over-exposure, the patient should consider to be static for the first 20~30 frames. Freeze all </a:t>
            </a:r>
            <a:r>
              <a:rPr lang="en-US" altLang="zh-CN" kern="0" dirty="0" err="1"/>
              <a:t>keypoints</a:t>
            </a:r>
            <a:r>
              <a:rPr lang="en-US" altLang="zh-CN" kern="0" dirty="0"/>
              <a:t> movement.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4C5F74-FD06-47D1-97DE-5E9A08D4D1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82" y="2987906"/>
            <a:ext cx="1603800" cy="34980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0C6122-A8C1-455C-B692-A0B375098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882" y="2987906"/>
            <a:ext cx="1620959" cy="34983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7CFD94-E411-4CAA-92F1-23ADB2D954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9957" y="2987906"/>
            <a:ext cx="1598740" cy="34983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F1111-9133-4295-B738-13CDCA4021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8697" y="2987906"/>
            <a:ext cx="1618948" cy="34983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ED3247-0EC7-4D0F-8579-6025769E11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17645" y="2993187"/>
            <a:ext cx="1621908" cy="34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130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sz="2705" dirty="0"/>
              <a:t>O</a:t>
            </a:r>
            <a:r>
              <a:rPr lang="en-US" altLang="zh-CN" sz="2705" dirty="0"/>
              <a:t>ver Exposure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9"/>
            <a:ext cx="5797004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Detection the phase of over exposure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7CFD94-E411-4CAA-92F1-23ADB2D95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316" y="2670379"/>
            <a:ext cx="1598740" cy="34983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B0E777-A53E-4832-B588-6CD8882685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76" t="8297" r="8546" b="2834"/>
          <a:stretch/>
        </p:blipFill>
        <p:spPr>
          <a:xfrm>
            <a:off x="3476333" y="2598475"/>
            <a:ext cx="4208349" cy="2532678"/>
          </a:xfrm>
          <a:prstGeom prst="rect">
            <a:avLst/>
          </a:prstGeom>
        </p:spPr>
      </p:pic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542FA256-778D-4876-A40A-16D61AB8BE19}"/>
              </a:ext>
            </a:extLst>
          </p:cNvPr>
          <p:cNvSpPr txBox="1">
            <a:spLocks/>
          </p:cNvSpPr>
          <p:nvPr/>
        </p:nvSpPr>
        <p:spPr>
          <a:xfrm>
            <a:off x="3593769" y="5070399"/>
            <a:ext cx="3957488" cy="668108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Good indication of phase start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Bad indication of phase end</a:t>
            </a:r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F48B283-8279-40BD-8F6E-8D2B8E494DD7}"/>
              </a:ext>
            </a:extLst>
          </p:cNvPr>
          <p:cNvCxnSpPr>
            <a:stCxn id="4" idx="3"/>
          </p:cNvCxnSpPr>
          <p:nvPr/>
        </p:nvCxnSpPr>
        <p:spPr bwMode="auto">
          <a:xfrm flipV="1">
            <a:off x="3058056" y="3581400"/>
            <a:ext cx="2123544" cy="838138"/>
          </a:xfrm>
          <a:prstGeom prst="bentConnector3">
            <a:avLst>
              <a:gd name="adj1" fmla="val 98801"/>
            </a:avLst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0961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altLang="zh-CN" sz="2705" dirty="0"/>
              <a:t>Error Frames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8"/>
            <a:ext cx="3889103" cy="209452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define Error frame?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Over exposure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Special scenario: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deal with Error frame?</a:t>
            </a:r>
          </a:p>
          <a:p>
            <a:pPr lvl="2">
              <a:buClrTx/>
              <a:tabLst>
                <a:tab pos="5112544" algn="r"/>
              </a:tabLst>
            </a:pPr>
            <a:r>
              <a:rPr lang="en-US" altLang="zh-CN" kern="0" dirty="0"/>
              <a:t>Try to skip those frames (maybe some warming sign on those frames)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zh-CN" alt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305930-E5AA-430D-89A4-295F5F50FE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2540798"/>
            <a:ext cx="1739630" cy="375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8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D6AFCE61-161B-4966-9755-64F021B6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427" y="1935522"/>
            <a:ext cx="2947184" cy="22103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AC7B0B-0BEC-4B1E-950E-87822E990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229" y="4219706"/>
            <a:ext cx="2949142" cy="22118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DD539382-F2CE-40E3-884D-622296967F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5738" y="1853494"/>
            <a:ext cx="6376062" cy="816885"/>
          </a:xfrm>
        </p:spPr>
        <p:txBody>
          <a:bodyPr/>
          <a:lstStyle/>
          <a:p>
            <a:r>
              <a:rPr lang="en-US" altLang="zh-CN" sz="2705" dirty="0"/>
              <a:t>Error Frames</a:t>
            </a:r>
          </a:p>
          <a:p>
            <a:endParaRPr lang="en-US" sz="2705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10F21F40-99C7-442C-BAF3-E7E26992BCAB}"/>
              </a:ext>
            </a:extLst>
          </p:cNvPr>
          <p:cNvSpPr txBox="1">
            <a:spLocks/>
          </p:cNvSpPr>
          <p:nvPr/>
        </p:nvSpPr>
        <p:spPr>
          <a:xfrm>
            <a:off x="1673497" y="2325078"/>
            <a:ext cx="3889103" cy="2094521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How to define Error frame?</a:t>
            </a:r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  <p:sp>
        <p:nvSpPr>
          <p:cNvPr id="13" name="Textplatzhalter 2">
            <a:extLst>
              <a:ext uri="{FF2B5EF4-FFF2-40B4-BE49-F238E27FC236}">
                <a16:creationId xmlns:a16="http://schemas.microsoft.com/office/drawing/2014/main" id="{135EB63A-64F1-42D7-B823-EAF529EB38EA}"/>
              </a:ext>
            </a:extLst>
          </p:cNvPr>
          <p:cNvSpPr txBox="1">
            <a:spLocks/>
          </p:cNvSpPr>
          <p:nvPr/>
        </p:nvSpPr>
        <p:spPr>
          <a:xfrm>
            <a:off x="5934547" y="1935522"/>
            <a:ext cx="1600172" cy="27649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 algn="ctr">
              <a:buClrTx/>
              <a:buNone/>
              <a:tabLst>
                <a:tab pos="5112544" algn="r"/>
              </a:tabLst>
            </a:pPr>
            <a:r>
              <a:rPr lang="en-US" altLang="zh-CN" sz="1400" kern="0" dirty="0"/>
              <a:t>Intensity vs frame</a:t>
            </a:r>
          </a:p>
        </p:txBody>
      </p:sp>
      <p:sp>
        <p:nvSpPr>
          <p:cNvPr id="14" name="Textplatzhalter 2">
            <a:extLst>
              <a:ext uri="{FF2B5EF4-FFF2-40B4-BE49-F238E27FC236}">
                <a16:creationId xmlns:a16="http://schemas.microsoft.com/office/drawing/2014/main" id="{672BF98B-7536-4CE5-8D5D-A5F0D17C5C2B}"/>
              </a:ext>
            </a:extLst>
          </p:cNvPr>
          <p:cNvSpPr txBox="1">
            <a:spLocks/>
          </p:cNvSpPr>
          <p:nvPr/>
        </p:nvSpPr>
        <p:spPr>
          <a:xfrm>
            <a:off x="5286833" y="4219706"/>
            <a:ext cx="2895600" cy="27649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 algn="ctr">
              <a:buClrTx/>
              <a:buNone/>
              <a:tabLst>
                <a:tab pos="5112544" algn="r"/>
              </a:tabLst>
            </a:pPr>
            <a:r>
              <a:rPr lang="en-US" altLang="zh-CN" sz="1400" kern="0" dirty="0"/>
              <a:t>(Intensity ratio to prev-1) vs frame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D3D400-DECA-4086-859B-2AED629C3AE9}"/>
              </a:ext>
            </a:extLst>
          </p:cNvPr>
          <p:cNvSpPr/>
          <p:nvPr/>
        </p:nvSpPr>
        <p:spPr bwMode="auto">
          <a:xfrm>
            <a:off x="5766932" y="4962827"/>
            <a:ext cx="381000" cy="118222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24B74-7C29-408B-A023-111F1D09E724}"/>
              </a:ext>
            </a:extLst>
          </p:cNvPr>
          <p:cNvSpPr/>
          <p:nvPr/>
        </p:nvSpPr>
        <p:spPr bwMode="auto">
          <a:xfrm>
            <a:off x="6713522" y="4619926"/>
            <a:ext cx="61685" cy="124747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2E51A63-8BE0-4112-B864-B9B76FF9CE71}"/>
              </a:ext>
            </a:extLst>
          </p:cNvPr>
          <p:cNvSpPr/>
          <p:nvPr/>
        </p:nvSpPr>
        <p:spPr bwMode="auto">
          <a:xfrm>
            <a:off x="7028611" y="4660900"/>
            <a:ext cx="59353" cy="1219199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3BA8BF-016E-446A-ABE0-26F3FFF26DCD}"/>
              </a:ext>
            </a:extLst>
          </p:cNvPr>
          <p:cNvSpPr/>
          <p:nvPr/>
        </p:nvSpPr>
        <p:spPr bwMode="auto">
          <a:xfrm>
            <a:off x="7146473" y="5043171"/>
            <a:ext cx="61685" cy="824229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CC4AC4-3911-400D-B005-D2B7ABD12CB7}"/>
              </a:ext>
            </a:extLst>
          </p:cNvPr>
          <p:cNvSpPr/>
          <p:nvPr/>
        </p:nvSpPr>
        <p:spPr bwMode="auto">
          <a:xfrm>
            <a:off x="7610787" y="4539525"/>
            <a:ext cx="85413" cy="1327873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541FEA-95CA-485D-AD15-CF3FB61F0B2A}"/>
              </a:ext>
            </a:extLst>
          </p:cNvPr>
          <p:cNvSpPr/>
          <p:nvPr/>
        </p:nvSpPr>
        <p:spPr bwMode="auto">
          <a:xfrm>
            <a:off x="7789790" y="5263857"/>
            <a:ext cx="85413" cy="457200"/>
          </a:xfrm>
          <a:prstGeom prst="rect">
            <a:avLst/>
          </a:prstGeom>
          <a:noFill/>
          <a:ln w="952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885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8F3E7E-DEE7-4E82-834E-EE9316AAE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18"/>
          <a:stretch/>
        </p:blipFill>
        <p:spPr>
          <a:xfrm>
            <a:off x="5562600" y="2695849"/>
            <a:ext cx="2209800" cy="40666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362200"/>
            <a:ext cx="559756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Intensity chart</a:t>
            </a:r>
            <a:r>
              <a:rPr lang="zh-CN" altLang="en-US" kern="0" dirty="0"/>
              <a:t>， 提前算好</a:t>
            </a:r>
            <a:r>
              <a:rPr lang="en-US" altLang="zh-CN" kern="0" dirty="0"/>
              <a:t>intensity</a:t>
            </a:r>
            <a:r>
              <a:rPr lang="zh-CN" altLang="en-US" kern="0" dirty="0"/>
              <a:t>，存成</a:t>
            </a:r>
            <a:r>
              <a:rPr lang="en-US" altLang="zh-CN" kern="0" dirty="0"/>
              <a:t>csv</a:t>
            </a:r>
            <a:r>
              <a:rPr lang="zh-CN" altLang="en-US" kern="0" dirty="0"/>
              <a:t>，过曝帧手动标红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下一步添加标红区的增删查改（右键）</a:t>
            </a:r>
            <a:r>
              <a:rPr lang="en-US" altLang="zh-CN" kern="0" dirty="0"/>
              <a:t>tick</a:t>
            </a:r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Hover</a:t>
            </a:r>
            <a:r>
              <a:rPr lang="zh-CN" altLang="en-US" kern="0" dirty="0"/>
              <a:t>显示坐标 </a:t>
            </a:r>
            <a:r>
              <a:rPr lang="en-US" altLang="zh-CN" kern="0" dirty="0"/>
              <a:t>tick</a:t>
            </a:r>
          </a:p>
          <a:p>
            <a:pPr lvl="1">
              <a:buClrTx/>
              <a:tabLst>
                <a:tab pos="5112544" algn="r"/>
              </a:tabLst>
            </a:pPr>
            <a:r>
              <a:rPr lang="zh-CN" altLang="en-US" kern="0" dirty="0"/>
              <a:t>以及自动分析红区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2044279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58686" y="852553"/>
            <a:ext cx="5797004" cy="986627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503" b="1" dirty="0">
                <a:solidFill>
                  <a:schemeClr val="bg1"/>
                </a:solidFill>
              </a:rPr>
              <a:t>SSME Strategic Initiative</a:t>
            </a:r>
          </a:p>
          <a:p>
            <a:pPr algn="r"/>
            <a:r>
              <a:rPr lang="en-US" sz="2104" b="1" cap="all" dirty="0">
                <a:ln/>
                <a:solidFill>
                  <a:schemeClr val="bg2"/>
                </a:solidFill>
                <a:effectLst>
                  <a:reflection blurRad="10000" stA="55000" endPos="48000" dist="500" dir="5400000" sy="-100000" algn="bl" rotWithShape="0"/>
                </a:effectLst>
                <a:sym typeface="Wingdings"/>
              </a:rPr>
              <a:t> </a:t>
            </a:r>
            <a:r>
              <a:rPr lang="en-US" sz="2104" b="1" dirty="0">
                <a:solidFill>
                  <a:schemeClr val="accent1"/>
                </a:solidFill>
              </a:rPr>
              <a:t>Drive Innovation</a:t>
            </a:r>
          </a:p>
          <a:p>
            <a:pPr marL="343540" indent="-343540" algn="r">
              <a:buFont typeface="Wingdings"/>
              <a:buChar char="v"/>
            </a:pPr>
            <a:endParaRPr lang="en-US" sz="2104" b="1" dirty="0">
              <a:solidFill>
                <a:schemeClr val="accent1"/>
              </a:solidFill>
            </a:endParaRPr>
          </a:p>
        </p:txBody>
      </p:sp>
      <p:pic>
        <p:nvPicPr>
          <p:cNvPr id="6" name="Picture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179" t="13145" r="12276" b="11878"/>
          <a:stretch/>
        </p:blipFill>
        <p:spPr bwMode="ltGray">
          <a:xfrm>
            <a:off x="8055690" y="853553"/>
            <a:ext cx="1096898" cy="985628"/>
          </a:xfrm>
        </p:spPr>
      </p:pic>
      <p:pic>
        <p:nvPicPr>
          <p:cNvPr id="9" name="Dot pulse">
            <a:extLst>
              <a:ext uri="{FF2B5EF4-FFF2-40B4-BE49-F238E27FC236}">
                <a16:creationId xmlns:a16="http://schemas.microsoft.com/office/drawing/2014/main" id="{9A4538E4-1041-4C02-B950-FBC99072C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3021" y="1722800"/>
            <a:ext cx="2033339" cy="103802"/>
          </a:xfrm>
          <a:prstGeom prst="rect">
            <a:avLst/>
          </a:prstGeom>
        </p:spPr>
      </p:pic>
      <p:sp>
        <p:nvSpPr>
          <p:cNvPr id="10" name="Information">
            <a:extLst>
              <a:ext uri="{FF2B5EF4-FFF2-40B4-BE49-F238E27FC236}">
                <a16:creationId xmlns:a16="http://schemas.microsoft.com/office/drawing/2014/main" id="{37D3CF39-2E86-4877-A0E2-2669FE79C9F6}"/>
              </a:ext>
            </a:extLst>
          </p:cNvPr>
          <p:cNvSpPr/>
          <p:nvPr/>
        </p:nvSpPr>
        <p:spPr>
          <a:xfrm>
            <a:off x="9437504" y="5183478"/>
            <a:ext cx="1352465" cy="821968"/>
          </a:xfrm>
          <a:prstGeom prst="roundRect">
            <a:avLst>
              <a:gd name="adj" fmla="val 0"/>
            </a:avLst>
          </a:prstGeom>
          <a:solidFill>
            <a:srgbClr val="8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99" tIns="27049" rIns="54099" bIns="27049" rtlCol="0" anchor="ctr"/>
          <a:lstStyle/>
          <a:p>
            <a:r>
              <a:rPr lang="en-US" sz="827" b="1" dirty="0">
                <a:solidFill>
                  <a:schemeClr val="tx1"/>
                </a:solidFill>
              </a:rPr>
              <a:t>The animation</a:t>
            </a:r>
            <a:r>
              <a:rPr lang="en-US" sz="827" dirty="0">
                <a:solidFill>
                  <a:schemeClr val="tx1"/>
                </a:solidFill>
              </a:rPr>
              <a:t> </a:t>
            </a:r>
            <a:r>
              <a:rPr lang="en-US" sz="827" dirty="0">
                <a:solidFill>
                  <a:schemeClr val="bg1"/>
                </a:solidFill>
              </a:rPr>
              <a:t>of the dot pulse </a:t>
            </a:r>
            <a:r>
              <a:rPr lang="en-US" sz="827" dirty="0">
                <a:solidFill>
                  <a:schemeClr val="tx1"/>
                </a:solidFill>
              </a:rPr>
              <a:t>can be optionally  switched off.</a:t>
            </a:r>
          </a:p>
          <a:p>
            <a:endParaRPr lang="en-US" sz="827" dirty="0">
              <a:solidFill>
                <a:schemeClr val="bg1"/>
              </a:solidFill>
            </a:endParaRPr>
          </a:p>
          <a:p>
            <a:r>
              <a:rPr lang="en-US" sz="827" dirty="0">
                <a:solidFill>
                  <a:schemeClr val="bg1"/>
                </a:solidFill>
              </a:rPr>
              <a:t>Go to Animations &gt; Animations Pane.</a:t>
            </a:r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D7F286C2-ACDA-45A3-8359-FB789BA8E32E}"/>
              </a:ext>
            </a:extLst>
          </p:cNvPr>
          <p:cNvSpPr txBox="1">
            <a:spLocks/>
          </p:cNvSpPr>
          <p:nvPr/>
        </p:nvSpPr>
        <p:spPr>
          <a:xfrm>
            <a:off x="1489035" y="2362200"/>
            <a:ext cx="5597565" cy="2576447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Semi-auto overexpose check:</a:t>
            </a:r>
          </a:p>
          <a:p>
            <a:pPr marL="1588" lvl="1" indent="0">
              <a:buClrTx/>
              <a:buNone/>
              <a:tabLst>
                <a:tab pos="5112544" algn="r"/>
              </a:tabLst>
            </a:pPr>
            <a:r>
              <a:rPr lang="zh-CN" altLang="en-US" kern="0" dirty="0"/>
              <a:t>变化超过“</a:t>
            </a:r>
            <a:r>
              <a:rPr lang="en-US" altLang="zh-CN" kern="0" dirty="0"/>
              <a:t>200</a:t>
            </a:r>
            <a:r>
              <a:rPr lang="zh-CN" altLang="en-US" kern="0" dirty="0"/>
              <a:t>”判定为过曝开始， 回归“</a:t>
            </a:r>
            <a:r>
              <a:rPr lang="en-US" altLang="zh-CN" kern="0" dirty="0"/>
              <a:t>10</a:t>
            </a:r>
            <a:r>
              <a:rPr lang="zh-CN" altLang="en-US" kern="0" dirty="0"/>
              <a:t>”后如果</a:t>
            </a:r>
            <a:r>
              <a:rPr lang="en-US" altLang="zh-CN" kern="0" dirty="0"/>
              <a:t>stable</a:t>
            </a:r>
            <a:r>
              <a:rPr lang="zh-CN" altLang="en-US" kern="0" dirty="0"/>
              <a:t>判定为恢复正常。 </a:t>
            </a:r>
            <a:r>
              <a:rPr lang="en-US" altLang="zh-CN" kern="0" dirty="0"/>
              <a:t>Stable-&gt;</a:t>
            </a:r>
            <a:r>
              <a:rPr lang="en-US" altLang="zh-CN" kern="0" dirty="0" err="1"/>
              <a:t>WinSize</a:t>
            </a:r>
            <a:r>
              <a:rPr lang="en-US" altLang="zh-CN" kern="0" dirty="0"/>
              <a:t>(30~40fs)</a:t>
            </a:r>
            <a:r>
              <a:rPr lang="zh-CN" altLang="en-US" kern="0" dirty="0"/>
              <a:t>内不再升高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r>
              <a:rPr lang="en-US" altLang="zh-CN" kern="0" dirty="0"/>
              <a:t>Intensity chart</a:t>
            </a:r>
            <a:r>
              <a:rPr lang="zh-CN" altLang="en-US" kern="0" dirty="0"/>
              <a:t>， 提前算好</a:t>
            </a:r>
            <a:r>
              <a:rPr lang="en-US" altLang="zh-CN" kern="0" dirty="0"/>
              <a:t>intensity</a:t>
            </a:r>
            <a:r>
              <a:rPr lang="zh-CN" altLang="en-US" kern="0" dirty="0"/>
              <a:t>，存成</a:t>
            </a:r>
            <a:r>
              <a:rPr lang="en-US" altLang="zh-CN" kern="0" dirty="0"/>
              <a:t>csv</a:t>
            </a:r>
            <a:r>
              <a:rPr lang="zh-CN" altLang="en-US" kern="0" dirty="0"/>
              <a:t>，过曝帧标红，速度过快帧标黄</a:t>
            </a: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  <a:p>
            <a:pPr lvl="1">
              <a:buClrTx/>
              <a:tabLst>
                <a:tab pos="5112544" algn="r"/>
              </a:tabLst>
            </a:pPr>
            <a:endParaRPr lang="en-US" altLang="zh-CN" kern="0" dirty="0"/>
          </a:p>
        </p:txBody>
      </p:sp>
    </p:spTree>
    <p:extLst>
      <p:ext uri="{BB962C8B-B14F-4D97-AF65-F5344CB8AC3E}">
        <p14:creationId xmlns:p14="http://schemas.microsoft.com/office/powerpoint/2010/main" val="126035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基础功能</a:t>
            </a:r>
            <a:br>
              <a:rPr lang="en-US" dirty="0"/>
            </a:br>
            <a:r>
              <a:rPr lang="en-US" dirty="0"/>
              <a:t>    </a:t>
            </a:r>
            <a:r>
              <a:rPr lang="zh-CN" altLang="en-US" dirty="0">
                <a:solidFill>
                  <a:schemeClr val="tx1"/>
                </a:solidFill>
              </a:rPr>
              <a:t>关键点编辑</a:t>
            </a:r>
            <a:endParaRPr lang="en-US" sz="2000" kern="0" dirty="0">
              <a:solidFill>
                <a:schemeClr val="tx1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990600" y="2198005"/>
            <a:ext cx="2723567" cy="3429000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buClrTx/>
              <a:tabLst>
                <a:tab pos="6804025" algn="r"/>
              </a:tabLst>
            </a:pPr>
            <a:r>
              <a:rPr lang="en-US" altLang="zh-CN" kern="0" dirty="0"/>
              <a:t>OPENPOSE</a:t>
            </a:r>
            <a:r>
              <a:rPr lang="zh-CN" altLang="en-US" kern="0" dirty="0"/>
              <a:t>预测关键点 </a:t>
            </a:r>
            <a:r>
              <a:rPr lang="en-US" altLang="zh-CN" kern="0" dirty="0"/>
              <a:t>(</a:t>
            </a:r>
            <a:r>
              <a:rPr lang="en-US" altLang="zh-CN" kern="0" dirty="0" err="1"/>
              <a:t>openpose</a:t>
            </a:r>
            <a:r>
              <a:rPr lang="zh-CN" altLang="en-US" kern="0" dirty="0"/>
              <a:t>部署在服务器上</a:t>
            </a:r>
            <a:r>
              <a:rPr lang="en-US" altLang="zh-CN" kern="0" dirty="0"/>
              <a:t>)</a:t>
            </a:r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手动添加</a:t>
            </a:r>
            <a:r>
              <a:rPr lang="en-US" altLang="zh-CN" kern="0" dirty="0"/>
              <a:t>/</a:t>
            </a:r>
            <a:r>
              <a:rPr lang="zh-CN" altLang="en-US" kern="0" dirty="0"/>
              <a:t>删除</a:t>
            </a:r>
            <a:r>
              <a:rPr lang="en-US" altLang="zh-CN" kern="0" dirty="0"/>
              <a:t>/</a:t>
            </a:r>
            <a:r>
              <a:rPr lang="zh-CN" altLang="en-US" kern="0" dirty="0"/>
              <a:t>重置关键点</a:t>
            </a:r>
            <a:endParaRPr lang="en-US" altLang="zh-CN" kern="0" dirty="0"/>
          </a:p>
          <a:p>
            <a:pPr lvl="1">
              <a:buClrTx/>
              <a:tabLst>
                <a:tab pos="6804025" algn="r"/>
              </a:tabLst>
            </a:pPr>
            <a:r>
              <a:rPr lang="zh-CN" altLang="en-US" kern="0" dirty="0"/>
              <a:t>手动移动关键点</a:t>
            </a:r>
            <a:endParaRPr lang="en-US" kern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8D900-0E16-470F-AD89-49EA092C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8357" y="1369473"/>
            <a:ext cx="4265043" cy="508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界面介绍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6244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0ECBDD-1A5F-407D-ABC0-A4A71CCF6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098" y="1369473"/>
            <a:ext cx="4257421" cy="5076975"/>
          </a:xfrm>
          <a:prstGeom prst="rect">
            <a:avLst/>
          </a:prstGeom>
        </p:spPr>
      </p:pic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界面介绍</a:t>
            </a:r>
            <a:endParaRPr lang="en-US" sz="2000" kern="0" dirty="0">
              <a:solidFill>
                <a:srgbClr val="000000"/>
              </a:solidFill>
            </a:endParaRPr>
          </a:p>
        </p:txBody>
      </p:sp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8911936E-86FD-4612-ACCC-DFA378CAAD3D}"/>
              </a:ext>
            </a:extLst>
          </p:cNvPr>
          <p:cNvSpPr txBox="1">
            <a:spLocks/>
          </p:cNvSpPr>
          <p:nvPr/>
        </p:nvSpPr>
        <p:spPr>
          <a:xfrm>
            <a:off x="1548337" y="1397905"/>
            <a:ext cx="87306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菜单栏</a:t>
            </a:r>
            <a:endParaRPr lang="en-US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0FF985-F53B-44E2-9A60-2F4579363068}"/>
              </a:ext>
            </a:extLst>
          </p:cNvPr>
          <p:cNvSpPr/>
          <p:nvPr/>
        </p:nvSpPr>
        <p:spPr bwMode="auto">
          <a:xfrm>
            <a:off x="2479100" y="1828800"/>
            <a:ext cx="1457263" cy="23622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8352E6-E34B-4D08-B379-9CACACFBA2D5}"/>
              </a:ext>
            </a:extLst>
          </p:cNvPr>
          <p:cNvSpPr/>
          <p:nvPr/>
        </p:nvSpPr>
        <p:spPr bwMode="auto">
          <a:xfrm>
            <a:off x="2479102" y="1524000"/>
            <a:ext cx="873697" cy="1260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14E4B7-4F90-4299-8206-7B1EC6CCF596}"/>
              </a:ext>
            </a:extLst>
          </p:cNvPr>
          <p:cNvSpPr/>
          <p:nvPr/>
        </p:nvSpPr>
        <p:spPr bwMode="auto">
          <a:xfrm>
            <a:off x="4278628" y="1650094"/>
            <a:ext cx="2045971" cy="43773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52C3F-C254-499B-A298-6DD0C352D68D}"/>
              </a:ext>
            </a:extLst>
          </p:cNvPr>
          <p:cNvSpPr/>
          <p:nvPr/>
        </p:nvSpPr>
        <p:spPr bwMode="auto">
          <a:xfrm>
            <a:off x="2479103" y="4191000"/>
            <a:ext cx="1457260" cy="10744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F9085B-7B88-4FFF-8C8C-88C9DBAB2168}"/>
              </a:ext>
            </a:extLst>
          </p:cNvPr>
          <p:cNvSpPr/>
          <p:nvPr/>
        </p:nvSpPr>
        <p:spPr bwMode="auto">
          <a:xfrm>
            <a:off x="2479100" y="1397905"/>
            <a:ext cx="1711900" cy="12609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6B4DDB-16EF-46D9-900A-7DF04D868770}"/>
              </a:ext>
            </a:extLst>
          </p:cNvPr>
          <p:cNvSpPr/>
          <p:nvPr/>
        </p:nvSpPr>
        <p:spPr bwMode="auto">
          <a:xfrm>
            <a:off x="2479103" y="5265420"/>
            <a:ext cx="1457262" cy="29505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9BD5E7-7115-46AC-A769-5414E72736EC}"/>
              </a:ext>
            </a:extLst>
          </p:cNvPr>
          <p:cNvSpPr/>
          <p:nvPr/>
        </p:nvSpPr>
        <p:spPr bwMode="auto">
          <a:xfrm>
            <a:off x="2478464" y="5560474"/>
            <a:ext cx="1457260" cy="417416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492BBF9-52DC-465E-B3B3-A26E0B3B8AC4}"/>
              </a:ext>
            </a:extLst>
          </p:cNvPr>
          <p:cNvSpPr/>
          <p:nvPr/>
        </p:nvSpPr>
        <p:spPr bwMode="auto">
          <a:xfrm>
            <a:off x="3939539" y="6145499"/>
            <a:ext cx="2721869" cy="179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8397FB-55AA-4F04-8961-F42A81BFAC3B}"/>
              </a:ext>
            </a:extLst>
          </p:cNvPr>
          <p:cNvSpPr/>
          <p:nvPr/>
        </p:nvSpPr>
        <p:spPr bwMode="auto">
          <a:xfrm>
            <a:off x="2479103" y="6145499"/>
            <a:ext cx="1460436" cy="1791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9C97B84-7187-4DA1-895F-39668AAB7B6D}"/>
              </a:ext>
            </a:extLst>
          </p:cNvPr>
          <p:cNvSpPr/>
          <p:nvPr/>
        </p:nvSpPr>
        <p:spPr bwMode="auto">
          <a:xfrm>
            <a:off x="2479102" y="6019799"/>
            <a:ext cx="740759" cy="1257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2EC56F0-4107-443F-9AED-86585876770A}"/>
              </a:ext>
            </a:extLst>
          </p:cNvPr>
          <p:cNvSpPr/>
          <p:nvPr/>
        </p:nvSpPr>
        <p:spPr bwMode="auto">
          <a:xfrm>
            <a:off x="4615436" y="6027419"/>
            <a:ext cx="2045971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115767-CAA7-4137-9318-68AD0609334F}"/>
              </a:ext>
            </a:extLst>
          </p:cNvPr>
          <p:cNvSpPr/>
          <p:nvPr/>
        </p:nvSpPr>
        <p:spPr bwMode="auto">
          <a:xfrm>
            <a:off x="2479104" y="6324599"/>
            <a:ext cx="1460436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0" name="Textplatzhalter 2">
            <a:extLst>
              <a:ext uri="{FF2B5EF4-FFF2-40B4-BE49-F238E27FC236}">
                <a16:creationId xmlns:a16="http://schemas.microsoft.com/office/drawing/2014/main" id="{BC9E65AA-38DA-4A0A-A6D0-CF332F3F6A41}"/>
              </a:ext>
            </a:extLst>
          </p:cNvPr>
          <p:cNvSpPr txBox="1">
            <a:spLocks/>
          </p:cNvSpPr>
          <p:nvPr/>
        </p:nvSpPr>
        <p:spPr>
          <a:xfrm>
            <a:off x="2443824" y="925228"/>
            <a:ext cx="2737776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读取文件路径</a:t>
            </a:r>
            <a:r>
              <a:rPr lang="en-US" altLang="zh-CN" kern="0" dirty="0"/>
              <a:t>/</a:t>
            </a:r>
            <a:r>
              <a:rPr lang="zh-CN" altLang="en-US" kern="0" dirty="0"/>
              <a:t>保存状态</a:t>
            </a:r>
            <a:endParaRPr lang="en-US" kern="0" dirty="0"/>
          </a:p>
        </p:txBody>
      </p:sp>
      <p:sp>
        <p:nvSpPr>
          <p:cNvPr id="21" name="Textplatzhalter 2">
            <a:extLst>
              <a:ext uri="{FF2B5EF4-FFF2-40B4-BE49-F238E27FC236}">
                <a16:creationId xmlns:a16="http://schemas.microsoft.com/office/drawing/2014/main" id="{161F9E82-8868-4926-AC35-3859727044F1}"/>
              </a:ext>
            </a:extLst>
          </p:cNvPr>
          <p:cNvSpPr txBox="1">
            <a:spLocks/>
          </p:cNvSpPr>
          <p:nvPr/>
        </p:nvSpPr>
        <p:spPr>
          <a:xfrm>
            <a:off x="1126841" y="2223768"/>
            <a:ext cx="1336258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关键点列表</a:t>
            </a:r>
            <a:endParaRPr lang="en-US" kern="0" dirty="0"/>
          </a:p>
        </p:txBody>
      </p:sp>
      <p:sp>
        <p:nvSpPr>
          <p:cNvPr id="22" name="Textplatzhalter 2">
            <a:extLst>
              <a:ext uri="{FF2B5EF4-FFF2-40B4-BE49-F238E27FC236}">
                <a16:creationId xmlns:a16="http://schemas.microsoft.com/office/drawing/2014/main" id="{52A6E998-51BF-419B-B98F-081BFF84F83C}"/>
              </a:ext>
            </a:extLst>
          </p:cNvPr>
          <p:cNvSpPr txBox="1">
            <a:spLocks/>
          </p:cNvSpPr>
          <p:nvPr/>
        </p:nvSpPr>
        <p:spPr>
          <a:xfrm>
            <a:off x="1605397" y="4435564"/>
            <a:ext cx="87306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信息栏</a:t>
            </a:r>
            <a:endParaRPr lang="en-US" kern="0" dirty="0"/>
          </a:p>
        </p:txBody>
      </p:sp>
      <p:sp>
        <p:nvSpPr>
          <p:cNvPr id="23" name="Textplatzhalter 2">
            <a:extLst>
              <a:ext uri="{FF2B5EF4-FFF2-40B4-BE49-F238E27FC236}">
                <a16:creationId xmlns:a16="http://schemas.microsoft.com/office/drawing/2014/main" id="{1EA43ADD-3739-4B43-B67C-5E2B3F5E0229}"/>
              </a:ext>
            </a:extLst>
          </p:cNvPr>
          <p:cNvSpPr txBox="1">
            <a:spLocks/>
          </p:cNvSpPr>
          <p:nvPr/>
        </p:nvSpPr>
        <p:spPr>
          <a:xfrm>
            <a:off x="6377361" y="2397757"/>
            <a:ext cx="1160805" cy="650243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图像窗口</a:t>
            </a:r>
            <a:endParaRPr lang="en-US" kern="0" dirty="0"/>
          </a:p>
        </p:txBody>
      </p:sp>
      <p:sp>
        <p:nvSpPr>
          <p:cNvPr id="24" name="Textplatzhalter 2">
            <a:extLst>
              <a:ext uri="{FF2B5EF4-FFF2-40B4-BE49-F238E27FC236}">
                <a16:creationId xmlns:a16="http://schemas.microsoft.com/office/drawing/2014/main" id="{AA1FD79F-8ED5-40A3-BA4C-992A3F0761C4}"/>
              </a:ext>
            </a:extLst>
          </p:cNvPr>
          <p:cNvSpPr txBox="1">
            <a:spLocks/>
          </p:cNvSpPr>
          <p:nvPr/>
        </p:nvSpPr>
        <p:spPr>
          <a:xfrm>
            <a:off x="3882093" y="4785392"/>
            <a:ext cx="679712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自动保存开关</a:t>
            </a:r>
            <a:endParaRPr lang="en-US" kern="0" dirty="0"/>
          </a:p>
        </p:txBody>
      </p:sp>
      <p:sp>
        <p:nvSpPr>
          <p:cNvPr id="25" name="Textplatzhalter 2">
            <a:extLst>
              <a:ext uri="{FF2B5EF4-FFF2-40B4-BE49-F238E27FC236}">
                <a16:creationId xmlns:a16="http://schemas.microsoft.com/office/drawing/2014/main" id="{293EFCAC-7A73-4FCE-9042-4AADF5302CFD}"/>
              </a:ext>
            </a:extLst>
          </p:cNvPr>
          <p:cNvSpPr txBox="1">
            <a:spLocks/>
          </p:cNvSpPr>
          <p:nvPr/>
        </p:nvSpPr>
        <p:spPr>
          <a:xfrm>
            <a:off x="6382995" y="5639977"/>
            <a:ext cx="1160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图像旋转</a:t>
            </a:r>
            <a:endParaRPr lang="en-US" kern="0" dirty="0"/>
          </a:p>
        </p:txBody>
      </p:sp>
      <p:sp>
        <p:nvSpPr>
          <p:cNvPr id="26" name="Textplatzhalter 2">
            <a:extLst>
              <a:ext uri="{FF2B5EF4-FFF2-40B4-BE49-F238E27FC236}">
                <a16:creationId xmlns:a16="http://schemas.microsoft.com/office/drawing/2014/main" id="{94C5DB89-BDF9-4DCA-B59C-E3D4B31A6B30}"/>
              </a:ext>
            </a:extLst>
          </p:cNvPr>
          <p:cNvSpPr txBox="1">
            <a:spLocks/>
          </p:cNvSpPr>
          <p:nvPr/>
        </p:nvSpPr>
        <p:spPr>
          <a:xfrm>
            <a:off x="3117823" y="6389056"/>
            <a:ext cx="1911377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视频</a:t>
            </a:r>
            <a:r>
              <a:rPr lang="en-US" altLang="zh-CN" kern="0" dirty="0"/>
              <a:t>/</a:t>
            </a:r>
            <a:r>
              <a:rPr lang="zh-CN" altLang="en-US" kern="0" dirty="0"/>
              <a:t>图像集信息</a:t>
            </a:r>
            <a:endParaRPr lang="en-US" kern="0" dirty="0"/>
          </a:p>
        </p:txBody>
      </p:sp>
      <p:sp>
        <p:nvSpPr>
          <p:cNvPr id="27" name="Textplatzhalter 2">
            <a:extLst>
              <a:ext uri="{FF2B5EF4-FFF2-40B4-BE49-F238E27FC236}">
                <a16:creationId xmlns:a16="http://schemas.microsoft.com/office/drawing/2014/main" id="{E23F5D8F-0A82-4924-B9FE-668680D46B80}"/>
              </a:ext>
            </a:extLst>
          </p:cNvPr>
          <p:cNvSpPr txBox="1">
            <a:spLocks/>
          </p:cNvSpPr>
          <p:nvPr/>
        </p:nvSpPr>
        <p:spPr>
          <a:xfrm>
            <a:off x="1536509" y="6091753"/>
            <a:ext cx="873068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进度条</a:t>
            </a:r>
            <a:endParaRPr lang="en-US" kern="0" dirty="0"/>
          </a:p>
        </p:txBody>
      </p:sp>
      <p:sp>
        <p:nvSpPr>
          <p:cNvPr id="28" name="Textplatzhalter 2">
            <a:extLst>
              <a:ext uri="{FF2B5EF4-FFF2-40B4-BE49-F238E27FC236}">
                <a16:creationId xmlns:a16="http://schemas.microsoft.com/office/drawing/2014/main" id="{74C8A81B-9964-4BE4-A990-66DBCC60C438}"/>
              </a:ext>
            </a:extLst>
          </p:cNvPr>
          <p:cNvSpPr txBox="1">
            <a:spLocks/>
          </p:cNvSpPr>
          <p:nvPr/>
        </p:nvSpPr>
        <p:spPr>
          <a:xfrm>
            <a:off x="1171017" y="5261427"/>
            <a:ext cx="1336259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关键点编辑</a:t>
            </a:r>
            <a:endParaRPr lang="en-US" kern="0" dirty="0"/>
          </a:p>
        </p:txBody>
      </p:sp>
      <p:sp>
        <p:nvSpPr>
          <p:cNvPr id="29" name="Textplatzhalter 2">
            <a:extLst>
              <a:ext uri="{FF2B5EF4-FFF2-40B4-BE49-F238E27FC236}">
                <a16:creationId xmlns:a16="http://schemas.microsoft.com/office/drawing/2014/main" id="{8DC0CEAD-B694-472C-9DC7-B84A36472DEF}"/>
              </a:ext>
            </a:extLst>
          </p:cNvPr>
          <p:cNvSpPr txBox="1">
            <a:spLocks/>
          </p:cNvSpPr>
          <p:nvPr/>
        </p:nvSpPr>
        <p:spPr>
          <a:xfrm>
            <a:off x="-47001" y="5578077"/>
            <a:ext cx="2541101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矫正参数文件路径</a:t>
            </a:r>
            <a:r>
              <a:rPr lang="en-US" altLang="zh-CN" kern="0" dirty="0"/>
              <a:t>/</a:t>
            </a:r>
            <a:r>
              <a:rPr lang="zh-CN" altLang="en-US" kern="0" dirty="0"/>
              <a:t>开关</a:t>
            </a:r>
            <a:endParaRPr lang="en-US" kern="0" dirty="0"/>
          </a:p>
        </p:txBody>
      </p:sp>
      <p:sp>
        <p:nvSpPr>
          <p:cNvPr id="30" name="Textplatzhalter 2">
            <a:extLst>
              <a:ext uri="{FF2B5EF4-FFF2-40B4-BE49-F238E27FC236}">
                <a16:creationId xmlns:a16="http://schemas.microsoft.com/office/drawing/2014/main" id="{7A594DDE-F5F6-4984-83E4-FF1E8A889F63}"/>
              </a:ext>
            </a:extLst>
          </p:cNvPr>
          <p:cNvSpPr txBox="1">
            <a:spLocks/>
          </p:cNvSpPr>
          <p:nvPr/>
        </p:nvSpPr>
        <p:spPr>
          <a:xfrm>
            <a:off x="168669" y="5947404"/>
            <a:ext cx="1538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en-US" altLang="zh-CN" kern="0" dirty="0"/>
              <a:t>OPENPOSE</a:t>
            </a:r>
            <a:endParaRPr lang="en-US" kern="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85C9647-8505-4CC0-A481-F56A95EC278C}"/>
              </a:ext>
            </a:extLst>
          </p:cNvPr>
          <p:cNvCxnSpPr>
            <a:endCxn id="17" idx="1"/>
          </p:cNvCxnSpPr>
          <p:nvPr/>
        </p:nvCxnSpPr>
        <p:spPr bwMode="auto">
          <a:xfrm flipV="1">
            <a:off x="1588597" y="6082649"/>
            <a:ext cx="890505" cy="9104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ABCA543C-9570-4D57-A016-74579C9647AA}"/>
              </a:ext>
            </a:extLst>
          </p:cNvPr>
          <p:cNvSpPr/>
          <p:nvPr/>
        </p:nvSpPr>
        <p:spPr bwMode="auto">
          <a:xfrm>
            <a:off x="3935724" y="6027419"/>
            <a:ext cx="679711" cy="11808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2B2C69D-2EFD-4104-8A55-0E9907EBD7D2}"/>
              </a:ext>
            </a:extLst>
          </p:cNvPr>
          <p:cNvCxnSpPr/>
          <p:nvPr/>
        </p:nvCxnSpPr>
        <p:spPr bwMode="auto">
          <a:xfrm>
            <a:off x="4038600" y="5715000"/>
            <a:ext cx="107090" cy="315333"/>
          </a:xfrm>
          <a:prstGeom prst="straightConnector1">
            <a:avLst/>
          </a:prstGeom>
          <a:solidFill>
            <a:schemeClr val="tx2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platzhalter 2">
            <a:extLst>
              <a:ext uri="{FF2B5EF4-FFF2-40B4-BE49-F238E27FC236}">
                <a16:creationId xmlns:a16="http://schemas.microsoft.com/office/drawing/2014/main" id="{78348B51-4CC6-4C84-B6AA-F72805D62E6E}"/>
              </a:ext>
            </a:extLst>
          </p:cNvPr>
          <p:cNvSpPr txBox="1">
            <a:spLocks/>
          </p:cNvSpPr>
          <p:nvPr/>
        </p:nvSpPr>
        <p:spPr>
          <a:xfrm>
            <a:off x="5659218" y="6367500"/>
            <a:ext cx="1160805" cy="354695"/>
          </a:xfrm>
          <a:prstGeom prst="rect">
            <a:avLst/>
          </a:prstGeom>
        </p:spPr>
        <p:txBody>
          <a:bodyPr/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tabLst/>
              <a:defRPr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588" lvl="1" indent="0">
              <a:buClrTx/>
              <a:buNone/>
              <a:tabLst>
                <a:tab pos="6804025" algn="r"/>
              </a:tabLst>
            </a:pPr>
            <a:r>
              <a:rPr lang="zh-CN" altLang="en-US" kern="0" dirty="0"/>
              <a:t>页面控制</a:t>
            </a:r>
            <a:endParaRPr lang="en-US" kern="0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A81C500F-CE0B-49B4-98FB-E3F248E2BB19}"/>
              </a:ext>
            </a:extLst>
          </p:cNvPr>
          <p:cNvSpPr/>
          <p:nvPr/>
        </p:nvSpPr>
        <p:spPr bwMode="auto">
          <a:xfrm>
            <a:off x="4530612" y="3423585"/>
            <a:ext cx="1457995" cy="830342"/>
          </a:xfrm>
          <a:prstGeom prst="ellipse">
            <a:avLst/>
          </a:prstGeom>
          <a:noFill/>
          <a:ln w="28575">
            <a:solidFill>
              <a:srgbClr val="FFB9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871E3DE-320C-4A7D-BEE5-DF9E3E67EA13}"/>
              </a:ext>
            </a:extLst>
          </p:cNvPr>
          <p:cNvSpPr/>
          <p:nvPr/>
        </p:nvSpPr>
        <p:spPr bwMode="auto">
          <a:xfrm rot="20082730">
            <a:off x="4494781" y="4382697"/>
            <a:ext cx="612035" cy="1074419"/>
          </a:xfrm>
          <a:prstGeom prst="ellipse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D9FCEFD-CDDE-45C8-8F78-BC4FB824A755}"/>
              </a:ext>
            </a:extLst>
          </p:cNvPr>
          <p:cNvSpPr/>
          <p:nvPr/>
        </p:nvSpPr>
        <p:spPr bwMode="auto">
          <a:xfrm rot="2478964">
            <a:off x="5634132" y="4415169"/>
            <a:ext cx="612035" cy="512773"/>
          </a:xfrm>
          <a:prstGeom prst="ellipse">
            <a:avLst/>
          </a:prstGeom>
          <a:noFill/>
          <a:ln w="28575">
            <a:solidFill>
              <a:srgbClr val="FFC000"/>
            </a:solidFill>
            <a:miter lim="800000"/>
            <a:headEnd/>
            <a:tailEnd/>
          </a:ln>
          <a:effectLst/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dirty="0">
              <a:solidFill>
                <a:schemeClr val="tx1"/>
              </a:solidFill>
              <a:latin typeface="+mn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9696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42622" y="5209504"/>
            <a:ext cx="5253514" cy="986097"/>
          </a:xfrm>
        </p:spPr>
        <p:txBody>
          <a:bodyPr/>
          <a:lstStyle/>
          <a:p>
            <a:r>
              <a:rPr lang="zh-CN" altLang="en-US" dirty="0"/>
              <a:t>遇到的问题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193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B8A23D-C1D5-4686-BDD2-FECAC8877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30995"/>
            <a:ext cx="4265042" cy="508606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8576D6B-5DED-49EC-8076-E25D6B2A1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958" y="1230996"/>
            <a:ext cx="4265042" cy="5086063"/>
          </a:xfrm>
          <a:prstGeom prst="rect">
            <a:avLst/>
          </a:prstGeom>
        </p:spPr>
      </p:pic>
      <p:sp>
        <p:nvSpPr>
          <p:cNvPr id="8" name="cdtTitle 1 Id2"/>
          <p:cNvSpPr txBox="1">
            <a:spLocks/>
          </p:cNvSpPr>
          <p:nvPr>
            <p:custDataLst>
              <p:tags r:id="rId1"/>
            </p:custDataLst>
          </p:nvPr>
        </p:nvSpPr>
        <p:spPr bwMode="auto">
          <a:xfrm>
            <a:off x="0" y="0"/>
            <a:ext cx="9144000" cy="144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522000" tIns="432000" rIns="2124000" bIns="23400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 sz="2200" b="1" baseline="0">
                <a:solidFill>
                  <a:srgbClr val="00646E"/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ヒラギノ角ゴ Pro W3" charset="0"/>
              </a:defRPr>
            </a:lvl9pPr>
          </a:lstStyle>
          <a:p>
            <a:pPr>
              <a:defRPr/>
            </a:pPr>
            <a:r>
              <a:rPr lang="zh-CN" altLang="en-US" dirty="0"/>
              <a:t>遇到的问题</a:t>
            </a:r>
            <a:endParaRPr lang="en-US" altLang="zh-CN" dirty="0"/>
          </a:p>
          <a:p>
            <a:pPr>
              <a:defRPr/>
            </a:pPr>
            <a:r>
              <a:rPr lang="en-US" sz="2000" kern="0" dirty="0">
                <a:solidFill>
                  <a:srgbClr val="000000"/>
                </a:solidFill>
              </a:rPr>
              <a:t>    </a:t>
            </a:r>
            <a:r>
              <a:rPr lang="zh-CN" altLang="en-US" sz="2000" kern="0" dirty="0">
                <a:solidFill>
                  <a:srgbClr val="000000"/>
                </a:solidFill>
              </a:rPr>
              <a:t>过曝导致图像信息丢失</a:t>
            </a:r>
            <a:endParaRPr lang="en-US" sz="20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936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VERSION" val="4.1.2.0"/>
  <p:tag name="CDT_CREATORVERSION" val="4.1.2.0"/>
  <p:tag name="CDT_TEMPLATEVERSION" val="2.0.0"/>
  <p:tag name="CDT_FONTSET" val="Arial"/>
  <p:tag name="CDT_CUSTOMER_NAME" val="Siemens AG (Corporate Design Update 2016)"/>
  <p:tag name="CDT_CUSTOMER" val="Siemens_2016"/>
  <p:tag name="CDT_LANGUAGE" val="103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5:111,25-366,85-374,25-593,65"/>
  <p:tag name="CDT_MASTERSHAPE2" val="13:111,25-366,8501-374,25-593,6499"/>
  <p:tag name="CDT_MASTERSHAPE3" val="2:0-0-99,87504-960,5"/>
  <p:tag name="CDT_MASTERSHAPE4" val="11:111,25-0-374,25-355,5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13:111,25-49,37504-374,25-306,1349"/>
  <p:tag name="CDT_MASTERSHAPE3" val="5:111,25-366,85-374,25-593,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430,875"/>
  <p:tag name="CDT_MASTERSHAPE3" val="4:111,25-491,625-374,25-430,87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83,5"/>
  <p:tag name="CDT_MASTERSHAPE3" val="13:111,25-344,125-374,25-283,4646"/>
  <p:tag name="CDT_MASTERSHAPE4" val="12:111,25-639,0355-374,25-283,464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430,875"/>
  <p:tag name="CDT_MASTERSHAPE3" val="4:111,25-491,625-181,375-430,875"/>
  <p:tag name="CDT_MASTERSHAPE4" val="5:304-49,37504-181,5-430,875"/>
  <p:tag name="CDT_MASTERSHAPE5" val="6:304-491,625-181,5-430,87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5:111,25-820,4528-374,25-102,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DELETE_ONEVENT_NEWPRES" val="False"/>
  <p:tag name="CDT_PROT" val="2"/>
  <p:tag name="CDT_PROT_TOP" val="0"/>
  <p:tag name="CDT_PROT_LEFT" val="0"/>
  <p:tag name="CDT_PROT_WIDTH" val="960,5"/>
  <p:tag name="CDT_PROT_HEIGHT" val="99,8750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646,3749"/>
  <p:tag name="CDT_MASTERSHAPE3" val="5:111,25-820,4528-374,25-102,047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532,9134"/>
  <p:tag name="CDT_MASTERSHAPE3" val="6:111,25-820,4528-374,25-102,047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317,4803"/>
  <p:tag name="CDT_MASTERSHAPE3" val="13:111,25-378,2697-374,25-317,4803"/>
  <p:tag name="CDT_MASTERSHAPE4" val="6:111,25-820,4528-374,25-102,047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-49,37504-374,25-204,0945"/>
  <p:tag name="CDT_MASTERSHAPE3" val="13:111,25-264,7559-374,25-215,4941"/>
  <p:tag name="CDT_MASTERSHAPE4" val="12:111,25-491,625-374,25-204,125"/>
  <p:tag name="CDT_MASTERSHAPE5" val="7:111,25-820,4528-374,25-102,047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646,3749"/>
  <p:tag name="CDT_MASTERSHAPE3" val="13:304-49,37504-181,5-646,3749"/>
  <p:tag name="CDT_MASTERSHAPE4" val="6:111,25-820,4528-374,25-102,047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2:0-0-99,87504-960,5"/>
  <p:tag name="CDT_MASTERSHAPE2" val="3:111,2501-49,37504-181,375-317,4803"/>
  <p:tag name="CDT_MASTERSHAPE3" val="13:111,25-378,2696-181,375-317,4803"/>
  <p:tag name="CDT_MASTERSHAPE4" val="12:304-49,37504-181,5-317,4803"/>
  <p:tag name="CDT_MASTERSHAPE5" val="15:304-378,2697-181,5-317,4803"/>
  <p:tag name="CDT_MASTERSHAPE6" val="10:111,25-820,4528-374,25-102,047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99,87504-960,5"/>
  <p:tag name="CDT_MASTERSHAPE2" val="3078:0-0-99,87504-960,5"/>
  <p:tag name="CDT_MASTERSHAPE3" val="3079:111,25-49,37504-374,25-646,3749"/>
  <p:tag name="CDT_MASTERSHAPE4" val="10:0-809,1142-63,50622-113,3858"/>
  <p:tag name="CDT_MASTERSHAPE5" val="16:485,5-0-34-960,5"/>
  <p:tag name="CDT_MASTERSHAPE6" val="17:519,5-0-20,5-309,6244"/>
  <p:tag name="CDT_MASTERSHAPE7" val="18:519,5-0-20,5-138,9988"/>
  <p:tag name="CDT_MASTERSHAPE8" val="19:519,5-298,2492-20,5-662,2507"/>
  <p:tag name="CDT_MASTERSHAPE9" val="20:0-480,25-0,1250394-0,1250394"/>
  <p:tag name="CDT_MASTERSHAPE10" val="3072:0-0-0-0"/>
  <p:tag name="CDT_MASTERSHAPE11" val="3073:0-0-0-0"/>
  <p:tag name="CDT_MASTERSHAPE12" val="3074:0-0-0-0"/>
  <p:tag name="CDT_MASTERSHAPE13" val="3075:0-0-0-0"/>
  <p:tag name="CDT_MASTERSHAPE14" val="3076:0-0-0-0"/>
  <p:tag name="CDT_MASTERSHAPE15" val="3077:0-0-0-0"/>
  <p:tag name="CDT_MASTERSHAPE16" val="3080:0-0-0-0"/>
  <p:tag name="CDT_MASTERSHAPE17" val="3081:0-0-0-0"/>
  <p:tag name="CDT_MASTERSHAPE18" val="3082:0-0-0-0"/>
  <p:tag name="CDT_MASTERSHAPE19" val="3083:0-0-0-0"/>
  <p:tag name="CDT_MASTERSHAPE20" val="3084:0-0-0-0"/>
  <p:tag name="CDT_MASTERSHAPE21" val="3085:0-0-0-0"/>
  <p:tag name="CDT_MASTERSHAPE22" val="3086:0-0-0-0"/>
  <p:tag name="CDT_MASTERSHAPE23" val="3087:0-0-0-0"/>
  <p:tag name="CDT_MASTERSHAPE24" val="3088:0-0-0-0"/>
  <p:tag name="CDT_MASTERSHAPE25" val="3089:0-0-0-0"/>
  <p:tag name="CDT_MASTERSHAPE26" val="3090:0-0-0-0"/>
  <p:tag name="CDT_MASTERSHAPE27" val="3091:0-0-0-0"/>
  <p:tag name="CDT_MASTERSHAPE28" val="3092:0-0-0-0"/>
  <p:tag name="CDT_MASTERSHAPE29" val="3093:0-0-0-0"/>
  <p:tag name="CDT_MASTERSHAPE30" val="3094:0-0-0-0"/>
  <p:tag name="CDT_MASTERSHAPE31" val="3095:0-0-0-0"/>
  <p:tag name="CDT_MASTERSHAPE32" val="3096:0-0-0-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306,1349"/>
  <p:tag name="CDT_PROT_HEIGHT" val="374,2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DELETE_ONEVENT_NEWPRES" val="False"/>
  <p:tag name="CDT_PROT" val="2"/>
  <p:tag name="CDT_PROT_TOP" val="111,25"/>
  <p:tag name="CDT_PROT_LEFT" val="366,85"/>
  <p:tag name="CDT_PROT_WIDTH" val="593,65"/>
  <p:tag name="CDT_PROT_HEIGHT" val="374,2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5:0-0-326,7-960,5"/>
  <p:tag name="CDT_MASTERSHAPE2" val="11:0-0-326,7-960,5"/>
  <p:tag name="CDT_MASTERSHAPE3" val="57350:326,7-26,62496-68,50504-933,8749"/>
  <p:tag name="CDT_MASTERSHAPE4" val="57351:295,7487-26,62496-30,95134-933,8749"/>
  <p:tag name="CDT_MASTERSHAPE5" val="12:0-480,25-0,1250394-0,1250394"/>
  <p:tag name="CDT_MASTERSHAPE6" val="13:0-49,37504-76,20732-136,063"/>
  <p:tag name="CDT_MASTERSHAPE7" val="14:485,5-0-34-960,5"/>
  <p:tag name="CDT_MASTERSHAPE8" val="10:485,5-695,75-34-264,7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19"/>
  <p:tag name="CDT_COLFF_NEW" val="19"/>
  <p:tag name="CDT_EXTCOL" val="True"/>
  <p:tag name="CDT_COLTX_NEW" val="20"/>
  <p:tag name="CDT_TARGETSHAPE_NEW" val="3"/>
  <p:tag name="CDT_PROT" val="4"/>
  <p:tag name="CDT_PROT_TOP" val="235,2668"/>
  <p:tag name="CDT_PROT_LEFT" val="26,62496"/>
  <p:tag name="CDT_PROT_WIDTH" val="933,8749"/>
  <p:tag name="CDT_PROT_HEIGHT" val="99,70441"/>
  <p:tag name="CDT_DELETE_ONEVENT_NEWPRES" val="Fals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4"/>
  <p:tag name="CDT_TARGETSHAPE_NEW" val="1"/>
  <p:tag name="CDT_PROT" val="3"/>
  <p:tag name="CDT_PROT_TOP" val="485,5"/>
  <p:tag name="CDT_PROT_LEFT" val="0"/>
  <p:tag name="CDT_PROT_WIDTH" val="960,5"/>
  <p:tag name="CDT_PROT_HEIGHT" val="34"/>
  <p:tag name="SIEMENSSHAPE" val="Copyrigh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8"/>
  <p:tag name="CDT_PROT" val="3"/>
  <p:tag name="CDT_PROT_TOP" val="519,5"/>
  <p:tag name="CDT_PROT_LEFT" val="0"/>
  <p:tag name="CDT_PROT_WIDTH" val="309,6244"/>
  <p:tag name="CDT_PROT_HEIGHT" val="20,5"/>
  <p:tag name="SIEMENSSHAPE" val="Da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406,08-960,5"/>
  <p:tag name="CDT_MASTERSHAPE2" val="13:0-0-406,08-960,5"/>
  <p:tag name="CDT_MASTERSHAPE3" val="57350:337,575-26,62496-68,50504-933,8749"/>
  <p:tag name="CDT_MASTERSHAPE4" val="57351:406,08-26,62496-30,95134-933,8749"/>
  <p:tag name="CDT_MASTERSHAPE5" val="11:0-480,25-0,1250394-0,1250394"/>
  <p:tag name="CDT_MASTERSHAPE6" val="14:0-49,37504-76,20732-136,063"/>
  <p:tag name="CDT_MASTERSHAPE7" val="15:485,5-0-34-960,5"/>
  <p:tag name="CDT_MASTERSHAPE8" val="12:485,5-695,75-34-264,7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5"/>
  <p:tag name="CDT_TARGETSHAPE_NEW" val="7"/>
  <p:tag name="CDT_PROT" val="3"/>
  <p:tag name="CDT_PROT_TOP" val="519,5"/>
  <p:tag name="CDT_PROT_LEFT" val="0"/>
  <p:tag name="CDT_PROT_WIDTH" val="138,9988"/>
  <p:tag name="CDT_PROT_HEIGHT" val="20,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1"/>
  <p:tag name="CDT_FILLFIXED" val="True"/>
  <p:tag name="CDT_LINEFIXED" val="True"/>
  <p:tag name="CDT_FILLUNVISIBLE" val="True"/>
  <p:tag name="CDT_LINEUNVISIBLE" val="True"/>
  <p:tag name="CDT_EXTCOL" val="True"/>
  <p:tag name="CDT_COLTX_NEW" val="25"/>
  <p:tag name="CDT_TARGETSHAPE_NEW" val="9"/>
  <p:tag name="CDT_PROT" val="3"/>
  <p:tag name="CDT_PROT_TOP" val="519,5"/>
  <p:tag name="CDT_PROT_LEFT" val="298,2492"/>
  <p:tag name="CDT_PROT_WIDTH" val="662,2507"/>
  <p:tag name="CDT_PROT_HEIGHT" val="20,5"/>
  <p:tag name="SIEMENSSHAPE" val="Division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532,9134"/>
  <p:tag name="CDT_PROT_HEIGHT" val="374,25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646,3749"/>
  <p:tag name="CDT_PROT_HEIGHT" val="181,37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646,3749"/>
  <p:tag name="CDT_PROT_HEIGHT" val="181,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190,6199-26,62496-99,70441-933,8749"/>
  <p:tag name="CDT_MASTERSHAPE4" val="11:0-480,25-0,1250394-0,1250394"/>
  <p:tag name="CDT_MASTERSHAPE5" val="12:0-49,37504-76,20732-136,063"/>
  <p:tag name="CDT_MASTERSHAPE6" val="15:485,5-0-34-960,5"/>
  <p:tag name="CDT_MASTERSHAPE7" val="57351:190,62-26,62504-30,95134-933,8749"/>
  <p:tag name="CDT_MASTERSHAPE8" val="13:485,5-695,75-34-264,7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283,5"/>
  <p:tag name="CDT_PROT_HEIGHT" val="374,25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344,125"/>
  <p:tag name="CDT_PROT_WIDTH" val="283,4646"/>
  <p:tag name="CDT_PROT_HEIGHT" val="374,25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639,0355"/>
  <p:tag name="CDT_PROT_WIDTH" val="283,4646"/>
  <p:tag name="CDT_PROT_HEIGHT" val="374,2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01"/>
  <p:tag name="CDT_PROT_LEFT" val="49,37504"/>
  <p:tag name="CDT_PROT_WIDTH" val="430,875"/>
  <p:tag name="CDT_PROT_HEIGHT" val="181,375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181,37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,37504"/>
  <p:tag name="CDT_PROT_WIDTH" val="430,875"/>
  <p:tag name="CDT_PROT_HEIGHT" val="181,5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304"/>
  <p:tag name="CDT_PROT_LEFT" val="491,625"/>
  <p:tag name="CDT_PROT_WIDTH" val="430,875"/>
  <p:tag name="CDT_PROT_HEIGHT" val="181,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EMENSSHAPE" val="Copyrigh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IEMENSSHAPE" val="DIVISIONUR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16:0-0-540-960,5"/>
  <p:tag name="CDT_MASTERSHAPE2" val="14:0-0-540-960,5"/>
  <p:tag name="CDT_MASTERSHAPE3" val="57350:235,2668-26,62496-99,70441-933,8749"/>
  <p:tag name="CDT_MASTERSHAPE4" val="11:0-480,25-0,1250394-0,1250394"/>
  <p:tag name="CDT_MASTERSHAPE5" val="13:0-49,37504-76,20732-136,063"/>
  <p:tag name="CDT_MASTERSHAPE6" val="15:485,5-0-34-960,5"/>
  <p:tag name="CDT_MASTERSHAPE7" val="57351:304-26,62504-30,95134-933,8749"/>
  <p:tag name="CDT_MASTERSHAPE8" val="12:485,5-695,75-34-264,7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326,75-960,5"/>
  <p:tag name="CDT_MASTERSHAPE2" val="57350:326,7-26,62504-68,50504-933,8749"/>
  <p:tag name="CDT_MASTERSHAPE3" val="57351:295,7487-26,62504-30,95134-933,8749"/>
  <p:tag name="CDT_MASTERSHAPE4" val="6:0-480,25-0,1250394-0,1250394"/>
  <p:tag name="CDT_MASTERSHAPE5" val="8:0-809,1249-63,37504-113,37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3"/>
  <p:tag name="CDT_PROT_TOP" val="0"/>
  <p:tag name="CDT_PROT_LEFT" val="0"/>
  <p:tag name="CDT_PROT_WIDTH" val="0"/>
  <p:tag name="CDT_PROT_HEIGHT" val="0"/>
  <p:tag name="CDT_LINEUNVISIBLE" val="True"/>
  <p:tag name="CDT_LINEFIXED" val="True"/>
  <p:tag name="CDT_DESIGN_NAME" val="Siemens 2013 – 16:9"/>
  <p:tag name="CDT_MASTERSHAPE1" val="7:0-0-406,5005-960,5"/>
  <p:tag name="CDT_MASTERSHAPE2" val="57350:337,575-26,62504-68,50504-933,8749"/>
  <p:tag name="CDT_MASTERSHAPE3" val="57351:406,08-26,62504-30,95134-933,8749"/>
  <p:tag name="CDT_MASTERSHAPE4" val="6:0-480,25-0,1250394-0,1250394"/>
  <p:tag name="CDT_MASTERSHAPE5" val="9:0-809,1249-63,37504-113,375"/>
</p:tagLst>
</file>

<file path=ppt/theme/theme1.xml><?xml version="1.0" encoding="utf-8"?>
<a:theme xmlns:a="http://schemas.openxmlformats.org/drawingml/2006/main" name="Siemens 2017 – 4:3">
  <a:themeElements>
    <a:clrScheme name="Siemens">
      <a:dk1>
        <a:srgbClr val="000000"/>
      </a:dk1>
      <a:lt1>
        <a:srgbClr val="FFFFFF"/>
      </a:lt1>
      <a:dk2>
        <a:srgbClr val="000000"/>
      </a:dk2>
      <a:lt2>
        <a:srgbClr val="ADBECB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5F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no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110000"/>
          </a:lnSpc>
          <a:spcBef>
            <a:spcPts val="0"/>
          </a:spcBef>
          <a:defRPr sz="1200" dirty="0" smtClean="0">
            <a:solidFill>
              <a:schemeClr val="tx1"/>
            </a:solidFill>
            <a:latin typeface="+mn-lt"/>
            <a:ea typeface="Arial Unicode MS" panose="020B0604020202020204" pitchFamily="34" charset="-128"/>
            <a:cs typeface="Arial Unicode MS" panose="020B0604020202020204" pitchFamily="34" charset="-128"/>
          </a:defRPr>
        </a:defPPr>
      </a:lstStyle>
    </a:tx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  <a:extLst>
    <a:ext uri="{05A4C25C-085E-4340-85A3-A5531E510DB2}">
      <thm15:themeFamily xmlns:thm15="http://schemas.microsoft.com/office/thememl/2012/main" name="EN_PPT_Vorlage_4_3_v2.potx" id="{197F3057-C2D0-495A-BDF9-1C7433A707AF}" vid="{5F0EC40E-CF21-4541-A36E-541DDF26A925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custClrLst>
    <a:custClr name="Siemens Snow">
      <a:srgbClr val="FFFFFF"/>
    </a:custClr>
    <a:custClr name="Siemens Accent Yellow dark">
      <a:srgbClr val="EB780A"/>
    </a:custClr>
    <a:custClr name="Siemens Yellow light">
      <a:srgbClr val="FFB900"/>
    </a:custClr>
    <a:custClr name="Siemens Stone (1)">
      <a:srgbClr val="3C464B"/>
    </a:custClr>
    <a:custClr name="Siemens Sand (1)">
      <a:srgbClr val="73645A"/>
    </a:custClr>
    <a:custClr name="Siemens Accent Teal (1)">
      <a:srgbClr val="00646E"/>
    </a:custClr>
    <a:custClr name="Siemens Accent Yellow (1)">
      <a:srgbClr val="7D2D1E"/>
    </a:custClr>
    <a:custClr name="Siemens Accent Red (1)">
      <a:srgbClr val="411432"/>
    </a:custClr>
    <a:custClr name="Siemens Accent Blue (1)">
      <a:srgbClr val="004669"/>
    </a:custClr>
    <a:custClr name="Siemens Accent Green (1)">
      <a:srgbClr val="465F19"/>
    </a:custClr>
    <a:custClr name="True Black">
      <a:srgbClr val="000000"/>
    </a:custClr>
    <a:custClr name="Siemens Accent Red dark">
      <a:srgbClr val="641946"/>
    </a:custClr>
    <a:custClr name="Siemens Red light">
      <a:srgbClr val="AF235F"/>
    </a:custClr>
    <a:custClr name="Siemens Stone (2)">
      <a:srgbClr val="788791"/>
    </a:custClr>
    <a:custClr name="Siemens Sand (2)">
      <a:srgbClr val="9B9682"/>
    </a:custClr>
    <a:custClr name="Siemens Accent Teal (2)">
      <a:srgbClr val="0F8287"/>
    </a:custClr>
    <a:custClr name="Siemens Accent Yellow (2)">
      <a:srgbClr val="C85A1E"/>
    </a:custClr>
    <a:custClr name="Siemens Accent Red (2)">
      <a:srgbClr val="641946"/>
    </a:custClr>
    <a:custClr name="Siemens Accent Blue (2)">
      <a:srgbClr val="005F87"/>
    </a:custClr>
    <a:custClr name="Siemens Accent Green (2)">
      <a:srgbClr val="647D2D"/>
    </a:custClr>
    <a:custClr name="Siemens Stone light">
      <a:srgbClr val="879BAA"/>
    </a:custClr>
    <a:custClr name="Siemens Accent Blue dark">
      <a:srgbClr val="005F87"/>
    </a:custClr>
    <a:custClr name="Siemens Accent Blue light">
      <a:srgbClr val="50BED7"/>
    </a:custClr>
    <a:custClr name="Siemens Stone (3)">
      <a:srgbClr val="9BAFBE"/>
    </a:custClr>
    <a:custClr name="Siemens Sand (3)">
      <a:srgbClr val="B9B9A5"/>
    </a:custClr>
    <a:custClr name="Siemens Accent Teal (3)">
      <a:srgbClr val="32A0A0"/>
    </a:custClr>
    <a:custClr name="Siemens Accent Yellow (3)">
      <a:srgbClr val="EB780A"/>
    </a:custClr>
    <a:custClr name="Siemens Accent Red (3)">
      <a:srgbClr val="871E50"/>
    </a:custClr>
    <a:custClr name="Siemens Accent Blue (3)">
      <a:srgbClr val="2387AA"/>
    </a:custClr>
    <a:custClr name="Siemens Accent Green (3)">
      <a:srgbClr val="879628"/>
    </a:custClr>
    <a:custClr name="Siemens Stone light 35%">
      <a:srgbClr val="BECDD7"/>
    </a:custClr>
    <a:custClr name="Siemens Accent Green">
      <a:srgbClr val="647D2D"/>
    </a:custClr>
    <a:custClr name="Siemens Accent Green light">
      <a:srgbClr val="AAB414"/>
    </a:custClr>
    <a:custClr name="Siemens Stone (4)">
      <a:srgbClr val="BECDD7"/>
    </a:custClr>
    <a:custClr name="Siemens Sand (4)">
      <a:srgbClr val="D7D7CD"/>
    </a:custClr>
    <a:custClr name="Siemens Accent Teal (4)">
      <a:srgbClr val="4BB9B9"/>
    </a:custClr>
    <a:custClr name="Siemens Accent Yellow (4)">
      <a:srgbClr val="FFB900"/>
    </a:custClr>
    <a:custClr name="Siemens Accent Red (4)">
      <a:srgbClr val="AF235F"/>
    </a:custClr>
    <a:custClr name="Siemens Accent Blue (4)">
      <a:srgbClr val="41AAC8"/>
    </a:custClr>
    <a:custClr name="Siemens Accent Green (4)">
      <a:srgbClr val="AAB414"/>
    </a:custClr>
    <a:custClr name="Siemens Sand 35%">
      <a:srgbClr val="D7D7CD"/>
    </a:custClr>
    <a:custClr name="Siemens Accent Teal dark">
      <a:srgbClr val="00646E"/>
    </a:custClr>
    <a:custClr name="Siemens Accent Teal light">
      <a:srgbClr val="41AAAA"/>
    </a:custClr>
    <a:custClr name="Siemens Stone (5)">
      <a:srgbClr val="CDD9E1"/>
    </a:custClr>
    <a:custClr name="Siemens Sand (5)">
      <a:srgbClr val="E1E1D7"/>
    </a:custClr>
    <a:custClr name="Siemens Accent Teal (5)">
      <a:srgbClr val="A5E1E1"/>
    </a:custClr>
    <a:custClr name="Siemens Accent Yellow (5)">
      <a:srgbClr val="FFE178"/>
    </a:custClr>
    <a:custClr name="Siemens Accent Red (5)">
      <a:srgbClr val="D7698C"/>
    </a:custClr>
    <a:custClr name="Siemens Accent Blue(5)">
      <a:srgbClr val="7DD2E6"/>
    </a:custClr>
    <a:custClr name="Siemens Accent Green (5)">
      <a:srgbClr val="D2D741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Title fullscreen (big bar down)</Name>
  <PpLayout>1</PpLayout>
  <Index>3</Index>
</p4ppTags>
</file>

<file path=customXml/item10.xml><?xml version="1.0" encoding="utf-8"?>
<p4ppTags>
  <Name>Title (big bar down)</Name>
  <PpLayout>1</PpLayout>
  <Index>1</Index>
</p4ppTags>
</file>

<file path=customXml/item11.xml><?xml version="1.0" encoding="utf-8"?>
<p4ppTags>
  <Name>Text + Index</Name>
  <PpLayout>32</PpLayout>
  <Index>8</Index>
</p4ppTags>
</file>

<file path=customXml/item12.xml><?xml version="1.0" encoding="utf-8"?>
<p4ppTags>
  <Name>One object (small)</Name>
  <PpLayout>16</PpLayout>
  <Index>11</Index>
</p4ppTags>
</file>

<file path=customXml/item13.xml><?xml version="1.0" encoding="utf-8"?>
<p4ppTags>
  <Name>Two rows</Name>
  <PpLayout>32</PpLayout>
  <Index>13</Index>
</p4ppTags>
</file>

<file path=customXml/item2.xml><?xml version="1.0" encoding="utf-8"?>
<p4ppTags>
  <Name>Title fullscreen (big bar down)</Name>
  <PpLayout>1</PpLayout>
  <Index>3</Index>
</p4ppTags>
</file>

<file path=customXml/item3.xml><?xml version="1.0" encoding="utf-8"?>
<p4ppTags>
  <Name>1_Two rows</Name>
  <PpLayout>32</PpLayout>
  <Index>14</Index>
</p4ppTags>
</file>

<file path=customXml/item4.xml><?xml version="1.0" encoding="utf-8"?>
<p4ppTags>
  <Name>Three columns</Name>
  <PpLayout>32</PpLayout>
  <Index>14</Index>
</p4ppTags>
</file>

<file path=customXml/item5.xml><?xml version="1.0" encoding="utf-8"?>
<p4ppTags>
  <Name>Four objects</Name>
  <PpLayout>24</PpLayout>
  <Index>15</Index>
</p4ppTags>
</file>

<file path=customXml/item6.xml><?xml version="1.0" encoding="utf-8"?>
<p4ppTags>
  <Name>One object (large)</Name>
  <PpLayout>16</PpLayout>
  <Index>10</Index>
</p4ppTags>
</file>

<file path=customXml/item7.xml><?xml version="1.0" encoding="utf-8"?>
<p4ppTags>
  <Name>Two columns</Name>
  <PpLayout>29</PpLayout>
  <Index>12</Index>
</p4ppTags>
</file>

<file path=customXml/item8.xml><?xml version="1.0" encoding="utf-8"?>
<p4ppTags>
  <Name>Free Content</Name>
  <PpLayout>11</PpLayout>
  <Index>9</Index>
</p4ppTags>
</file>

<file path=customXml/item9.xml><?xml version="1.0" encoding="utf-8"?>
<p4ppTags/>
</file>

<file path=customXml/itemProps1.xml><?xml version="1.0" encoding="utf-8"?>
<ds:datastoreItem xmlns:ds="http://schemas.openxmlformats.org/officeDocument/2006/customXml" ds:itemID="{3C3C200F-7A0F-43B4-89A2-7EAC51E146B8}">
  <ds:schemaRefs/>
</ds:datastoreItem>
</file>

<file path=customXml/itemProps10.xml><?xml version="1.0" encoding="utf-8"?>
<ds:datastoreItem xmlns:ds="http://schemas.openxmlformats.org/officeDocument/2006/customXml" ds:itemID="{4D52A07D-AEDA-4C9C-B9A8-A2854A202710}">
  <ds:schemaRefs/>
</ds:datastoreItem>
</file>

<file path=customXml/itemProps11.xml><?xml version="1.0" encoding="utf-8"?>
<ds:datastoreItem xmlns:ds="http://schemas.openxmlformats.org/officeDocument/2006/customXml" ds:itemID="{A5D1B1C9-6033-41D3-ADB1-5B9CA3108CA0}">
  <ds:schemaRefs/>
</ds:datastoreItem>
</file>

<file path=customXml/itemProps12.xml><?xml version="1.0" encoding="utf-8"?>
<ds:datastoreItem xmlns:ds="http://schemas.openxmlformats.org/officeDocument/2006/customXml" ds:itemID="{9BCB99B3-540D-4D34-9B9A-B9A0B99EC278}">
  <ds:schemaRefs/>
</ds:datastoreItem>
</file>

<file path=customXml/itemProps13.xml><?xml version="1.0" encoding="utf-8"?>
<ds:datastoreItem xmlns:ds="http://schemas.openxmlformats.org/officeDocument/2006/customXml" ds:itemID="{7EC38B10-F306-4C9E-99A6-84DD8DB4243A}">
  <ds:schemaRefs/>
</ds:datastoreItem>
</file>

<file path=customXml/itemProps2.xml><?xml version="1.0" encoding="utf-8"?>
<ds:datastoreItem xmlns:ds="http://schemas.openxmlformats.org/officeDocument/2006/customXml" ds:itemID="{5BA53C14-D0D6-4E0E-8CEC-C4D92ABA7593}">
  <ds:schemaRefs/>
</ds:datastoreItem>
</file>

<file path=customXml/itemProps3.xml><?xml version="1.0" encoding="utf-8"?>
<ds:datastoreItem xmlns:ds="http://schemas.openxmlformats.org/officeDocument/2006/customXml" ds:itemID="{9C85B323-8697-4319-B012-CB7EF0B99A9B}">
  <ds:schemaRefs/>
</ds:datastoreItem>
</file>

<file path=customXml/itemProps4.xml><?xml version="1.0" encoding="utf-8"?>
<ds:datastoreItem xmlns:ds="http://schemas.openxmlformats.org/officeDocument/2006/customXml" ds:itemID="{4A155182-E98C-4D42-B184-565B53134482}">
  <ds:schemaRefs/>
</ds:datastoreItem>
</file>

<file path=customXml/itemProps5.xml><?xml version="1.0" encoding="utf-8"?>
<ds:datastoreItem xmlns:ds="http://schemas.openxmlformats.org/officeDocument/2006/customXml" ds:itemID="{F5C5F9AC-F9AC-4A27-9FD0-164A9958DF2D}">
  <ds:schemaRefs/>
</ds:datastoreItem>
</file>

<file path=customXml/itemProps6.xml><?xml version="1.0" encoding="utf-8"?>
<ds:datastoreItem xmlns:ds="http://schemas.openxmlformats.org/officeDocument/2006/customXml" ds:itemID="{C7A1643A-E77B-47EB-B3DC-790CB428FD8C}">
  <ds:schemaRefs/>
</ds:datastoreItem>
</file>

<file path=customXml/itemProps7.xml><?xml version="1.0" encoding="utf-8"?>
<ds:datastoreItem xmlns:ds="http://schemas.openxmlformats.org/officeDocument/2006/customXml" ds:itemID="{F8344889-D4F0-4644-A29F-D0E33506F2BB}">
  <ds:schemaRefs/>
</ds:datastoreItem>
</file>

<file path=customXml/itemProps8.xml><?xml version="1.0" encoding="utf-8"?>
<ds:datastoreItem xmlns:ds="http://schemas.openxmlformats.org/officeDocument/2006/customXml" ds:itemID="{F7FB0B78-FFC7-45E5-873A-F68B61E86733}">
  <ds:schemaRefs/>
</ds:datastoreItem>
</file>

<file path=customXml/itemProps9.xml><?xml version="1.0" encoding="utf-8"?>
<ds:datastoreItem xmlns:ds="http://schemas.openxmlformats.org/officeDocument/2006/customXml" ds:itemID="{EB8A4E2E-2B8F-4B71-A368-F18362B0C85F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ENG_4x3</Template>
  <TotalTime>22078</TotalTime>
  <Words>1953</Words>
  <Application>Microsoft Office PowerPoint</Application>
  <PresentationFormat>On-screen Show (4:3)</PresentationFormat>
  <Paragraphs>349</Paragraphs>
  <Slides>45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Wingdings</vt:lpstr>
      <vt:lpstr>Siemens 2017 – 4:3</vt:lpstr>
      <vt:lpstr>Annotation Tool Development Update</vt:lpstr>
      <vt:lpstr>Annotation Tool Development Table of content</vt:lpstr>
      <vt:lpstr>基础功能</vt:lpstr>
      <vt:lpstr>PowerPoint Presentation</vt:lpstr>
      <vt:lpstr>PowerPoint Presentation</vt:lpstr>
      <vt:lpstr>界面介绍</vt:lpstr>
      <vt:lpstr>PowerPoint Presentation</vt:lpstr>
      <vt:lpstr>遇到的问题</vt:lpstr>
      <vt:lpstr>PowerPoint Presentation</vt:lpstr>
      <vt:lpstr>PowerPoint Presentation</vt:lpstr>
      <vt:lpstr>PowerPoint Presentation</vt:lpstr>
      <vt:lpstr>待开发功能</vt:lpstr>
      <vt:lpstr>PowerPoint Presentation</vt:lpstr>
      <vt:lpstr>谢谢！</vt:lpstr>
      <vt:lpstr>PowerPoint Presentation</vt:lpstr>
      <vt:lpstr>Table of Contents</vt:lpstr>
      <vt:lpstr>Annotation Tool</vt:lpstr>
      <vt:lpstr>PowerPoint Presentation</vt:lpstr>
      <vt:lpstr>PowerPoint Presentation</vt:lpstr>
      <vt:lpstr>Annotation Tool</vt:lpstr>
      <vt:lpstr>PowerPoint Presentation</vt:lpstr>
      <vt:lpstr>PowerPoint Presentation</vt:lpstr>
      <vt:lpstr>Annotation Tool</vt:lpstr>
      <vt:lpstr>PowerPoint Presentation</vt:lpstr>
      <vt:lpstr>PowerPoint Presentation</vt:lpstr>
      <vt:lpstr>PowerPoint Presentation</vt:lpstr>
      <vt:lpstr>PowerPoint Presentation</vt:lpstr>
      <vt:lpstr>Annotation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Siemens Switzerland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Annotation Tool Development Update</dc:title>
  <dc:creator>Xie, Chen Cheng (ext) (SHS DI CT R&amp;D MEQ CTC)</dc:creator>
  <cp:lastModifiedBy>Xie, Chen Cheng (ext) (SHS DI CT R&amp;D MEQ CTC)</cp:lastModifiedBy>
  <cp:revision>222</cp:revision>
  <cp:lastPrinted>2017-03-21T14:57:33Z</cp:lastPrinted>
  <dcterms:created xsi:type="dcterms:W3CDTF">2020-11-20T05:09:18Z</dcterms:created>
  <dcterms:modified xsi:type="dcterms:W3CDTF">2021-01-20T01:29:48Z</dcterms:modified>
  <dc:language>Deutsch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Deutsch</vt:lpwstr>
  </property>
  <property fmtid="{D5CDD505-2E9C-101B-9397-08002B2CF9AE}" pid="3" name="Release date">
    <vt:lpwstr>February 2016</vt:lpwstr>
  </property>
  <property fmtid="{D5CDD505-2E9C-101B-9397-08002B2CF9AE}" pid="4" name="Office version">
    <vt:lpwstr>2007/2010</vt:lpwstr>
  </property>
  <property fmtid="{D5CDD505-2E9C-101B-9397-08002B2CF9AE}" pid="5" name="Release version">
    <vt:lpwstr>1.1</vt:lpwstr>
  </property>
  <property fmtid="{D5CDD505-2E9C-101B-9397-08002B2CF9AE}" pid="6" name="_AdHocReviewCycleID">
    <vt:i4>917634299</vt:i4>
  </property>
  <property fmtid="{D5CDD505-2E9C-101B-9397-08002B2CF9AE}" pid="7" name="_NewReviewCycle">
    <vt:lpwstr/>
  </property>
  <property fmtid="{D5CDD505-2E9C-101B-9397-08002B2CF9AE}" pid="8" name="_EmailSubject">
    <vt:lpwstr>4:3 Folien</vt:lpwstr>
  </property>
  <property fmtid="{D5CDD505-2E9C-101B-9397-08002B2CF9AE}" pid="9" name="_AuthorEmail">
    <vt:lpwstr>nina.stadelmann@siemens.com</vt:lpwstr>
  </property>
  <property fmtid="{D5CDD505-2E9C-101B-9397-08002B2CF9AE}" pid="10" name="_AuthorEmailDisplayName">
    <vt:lpwstr>Stadelmann, Nina (CC EAF RC-CH BP)</vt:lpwstr>
  </property>
</Properties>
</file>